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59" r:id="rId2"/>
    <p:sldMasterId id="2147483662" r:id="rId3"/>
    <p:sldMasterId id="2147483673" r:id="rId4"/>
    <p:sldMasterId id="2147483664" r:id="rId5"/>
    <p:sldMasterId id="2147483687" r:id="rId6"/>
    <p:sldMasterId id="2147483677" r:id="rId7"/>
    <p:sldMasterId id="2147483690" r:id="rId8"/>
    <p:sldMasterId id="2147483693" r:id="rId9"/>
    <p:sldMasterId id="2147483706" r:id="rId10"/>
    <p:sldMasterId id="2147483720" r:id="rId11"/>
    <p:sldMasterId id="2147483727" r:id="rId12"/>
    <p:sldMasterId id="2147483730" r:id="rId13"/>
    <p:sldMasterId id="2147483734" r:id="rId14"/>
    <p:sldMasterId id="2147483740" r:id="rId15"/>
    <p:sldMasterId id="2147483749" r:id="rId16"/>
    <p:sldMasterId id="2147483753" r:id="rId17"/>
    <p:sldMasterId id="2147483763" r:id="rId18"/>
    <p:sldMasterId id="2147483774" r:id="rId19"/>
  </p:sldMasterIdLst>
  <p:notesMasterIdLst>
    <p:notesMasterId r:id="rId47"/>
  </p:notesMasterIdLst>
  <p:handoutMasterIdLst>
    <p:handoutMasterId r:id="rId48"/>
  </p:handoutMasterIdLst>
  <p:sldIdLst>
    <p:sldId id="256" r:id="rId20"/>
    <p:sldId id="2147479181" r:id="rId21"/>
    <p:sldId id="3884" r:id="rId22"/>
    <p:sldId id="3885" r:id="rId23"/>
    <p:sldId id="4670" r:id="rId24"/>
    <p:sldId id="3945" r:id="rId25"/>
    <p:sldId id="3712" r:id="rId26"/>
    <p:sldId id="2147479189" r:id="rId27"/>
    <p:sldId id="4518" r:id="rId28"/>
    <p:sldId id="4519" r:id="rId29"/>
    <p:sldId id="4520" r:id="rId30"/>
    <p:sldId id="4521" r:id="rId31"/>
    <p:sldId id="4522" r:id="rId32"/>
    <p:sldId id="2147479637" r:id="rId33"/>
    <p:sldId id="4523" r:id="rId34"/>
    <p:sldId id="3908" r:id="rId35"/>
    <p:sldId id="2147479232" r:id="rId36"/>
    <p:sldId id="3873" r:id="rId37"/>
    <p:sldId id="501" r:id="rId38"/>
    <p:sldId id="2147479632" r:id="rId39"/>
    <p:sldId id="2147479233" r:id="rId40"/>
    <p:sldId id="2147479634" r:id="rId41"/>
    <p:sldId id="2147479635" r:id="rId42"/>
    <p:sldId id="2147479636" r:id="rId43"/>
    <p:sldId id="2147479631" r:id="rId44"/>
    <p:sldId id="2147479630" r:id="rId45"/>
    <p:sldId id="2147479548"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0D9E"/>
    <a:srgbClr val="9A0D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93741" autoAdjust="0"/>
  </p:normalViewPr>
  <p:slideViewPr>
    <p:cSldViewPr snapToGrid="0" snapToObjects="1">
      <p:cViewPr>
        <p:scale>
          <a:sx n="90" d="100"/>
          <a:sy n="90" d="100"/>
        </p:scale>
        <p:origin x="484" y="-120"/>
      </p:cViewPr>
      <p:guideLst>
        <p:guide orient="horz" pos="1620"/>
        <p:guide pos="2880"/>
      </p:guideLst>
    </p:cSldViewPr>
  </p:slideViewPr>
  <p:notesTextViewPr>
    <p:cViewPr>
      <p:scale>
        <a:sx n="100" d="100"/>
        <a:sy n="100" d="100"/>
      </p:scale>
      <p:origin x="0" y="0"/>
    </p:cViewPr>
  </p:notesTextViewPr>
  <p:sorterViewPr>
    <p:cViewPr>
      <p:scale>
        <a:sx n="125" d="100"/>
        <a:sy n="125" d="100"/>
      </p:scale>
      <p:origin x="0" y="-24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F9559E-27AB-3347-8A2C-E11876A74C96}" type="datetimeFigureOut">
              <a:rPr lang="en-US" smtClean="0"/>
              <a:t>4/29/2024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396D73-F438-1C43-AA89-6E482EB7C5AB}" type="slidenum">
              <a:rPr lang="en-US" smtClean="0"/>
              <a:t>‹#›</a:t>
            </a:fld>
            <a:endParaRPr lang="en-US" dirty="0"/>
          </a:p>
        </p:txBody>
      </p:sp>
    </p:spTree>
    <p:extLst>
      <p:ext uri="{BB962C8B-B14F-4D97-AF65-F5344CB8AC3E}">
        <p14:creationId xmlns:p14="http://schemas.microsoft.com/office/powerpoint/2010/main" val="3743537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4CAE89-EA0F-2049-8B63-8E741F902209}" type="datetimeFigureOut">
              <a:rPr lang="en-US" smtClean="0"/>
              <a:t>4/29/2024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73A1CE-1BEE-A248-845C-F5BC34436DDB}" type="slidenum">
              <a:rPr lang="en-US" smtClean="0"/>
              <a:t>‹#›</a:t>
            </a:fld>
            <a:endParaRPr lang="en-US" dirty="0"/>
          </a:p>
        </p:txBody>
      </p:sp>
    </p:spTree>
    <p:extLst>
      <p:ext uri="{BB962C8B-B14F-4D97-AF65-F5344CB8AC3E}">
        <p14:creationId xmlns:p14="http://schemas.microsoft.com/office/powerpoint/2010/main" val="41476081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99"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49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79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87" rtl="0" eaLnBrk="1" fontAlgn="auto" latinLnBrk="0" hangingPunct="0">
              <a:lnSpc>
                <a:spcPct val="100000"/>
              </a:lnSpc>
              <a:spcBef>
                <a:spcPts val="0"/>
              </a:spcBef>
              <a:spcAft>
                <a:spcPts val="0"/>
              </a:spcAft>
              <a:buClrTx/>
              <a:buSzTx/>
              <a:buFontTx/>
              <a:buNone/>
              <a:tabLst/>
              <a:defRPr/>
            </a:pPr>
            <a:fld id="{4E471D41-E506-3E47-95A3-E40684BF5642}" type="slidenum">
              <a:rPr kumimoji="0" lang="en-US" sz="1200" b="0" i="0" u="none" strike="noStrike" kern="0" cap="none" spc="0" normalizeH="0" baseline="0" noProof="0">
                <a:ln>
                  <a:noFill/>
                </a:ln>
                <a:solidFill>
                  <a:srgbClr val="000000"/>
                </a:solidFill>
                <a:effectLst/>
                <a:uLnTx/>
                <a:uFillTx/>
                <a:latin typeface="Calibri"/>
                <a:ea typeface="+mn-ea"/>
                <a:cs typeface="+mn-cs"/>
                <a:sym typeface="Calibri"/>
              </a:rPr>
              <a:pPr marL="0" marR="0" lvl="0" indent="0" algn="r" defTabSz="465487" rtl="0" eaLnBrk="1" fontAlgn="auto" latinLnBrk="0" hangingPunct="0">
                <a:lnSpc>
                  <a:spcPct val="100000"/>
                </a:lnSpc>
                <a:spcBef>
                  <a:spcPts val="0"/>
                </a:spcBef>
                <a:spcAft>
                  <a:spcPts val="0"/>
                </a:spcAft>
                <a:buClrTx/>
                <a:buSzTx/>
                <a:buFontTx/>
                <a:buNone/>
                <a:tabLst/>
                <a:defRPr/>
              </a:pPr>
              <a:t>13</a:t>
            </a:fld>
            <a:endParaRPr kumimoji="0" lang="en-US" sz="12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942436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Calibri"/>
              </a:rPr>
              <a:pPr marL="0" marR="0" lvl="0" indent="0" algn="r" defTabSz="45717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148381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87" rtl="0" eaLnBrk="1" fontAlgn="auto" latinLnBrk="0" hangingPunct="0">
              <a:lnSpc>
                <a:spcPct val="100000"/>
              </a:lnSpc>
              <a:spcBef>
                <a:spcPts val="0"/>
              </a:spcBef>
              <a:spcAft>
                <a:spcPts val="0"/>
              </a:spcAft>
              <a:buClrTx/>
              <a:buSzTx/>
              <a:buFontTx/>
              <a:buNone/>
              <a:tabLst/>
              <a:defRPr/>
            </a:pPr>
            <a:fld id="{4E471D41-E506-3E47-95A3-E40684BF5642}" type="slidenum">
              <a:rPr kumimoji="0" lang="en-US" sz="1200" b="0" i="0" u="none" strike="noStrike" kern="0" cap="none" spc="0" normalizeH="0" baseline="0" noProof="0">
                <a:ln>
                  <a:noFill/>
                </a:ln>
                <a:solidFill>
                  <a:srgbClr val="000000"/>
                </a:solidFill>
                <a:effectLst/>
                <a:uLnTx/>
                <a:uFillTx/>
                <a:latin typeface="Calibri"/>
                <a:ea typeface="+mn-ea"/>
                <a:cs typeface="+mn-cs"/>
                <a:sym typeface="Calibri"/>
              </a:rPr>
              <a:pPr marL="0" marR="0" lvl="0" indent="0" algn="r" defTabSz="465487" rtl="0" eaLnBrk="1" fontAlgn="auto" latinLnBrk="0" hangingPunct="0">
                <a:lnSpc>
                  <a:spcPct val="100000"/>
                </a:lnSpc>
                <a:spcBef>
                  <a:spcPts val="0"/>
                </a:spcBef>
                <a:spcAft>
                  <a:spcPts val="0"/>
                </a:spcAft>
                <a:buClrTx/>
                <a:buSzTx/>
                <a:buFontTx/>
                <a:buNone/>
                <a:tabLst/>
                <a:defRPr/>
              </a:pPr>
              <a:t>15</a:t>
            </a:fld>
            <a:endParaRPr kumimoji="0" lang="en-US" sz="12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1325182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99"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49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063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87" rtl="0" eaLnBrk="1" fontAlgn="auto" latinLnBrk="0" hangingPunct="0">
              <a:lnSpc>
                <a:spcPct val="100000"/>
              </a:lnSpc>
              <a:spcBef>
                <a:spcPts val="0"/>
              </a:spcBef>
              <a:spcAft>
                <a:spcPts val="0"/>
              </a:spcAft>
              <a:buClrTx/>
              <a:buSzTx/>
              <a:buFontTx/>
              <a:buNone/>
              <a:tabLst/>
              <a:defRPr/>
            </a:pPr>
            <a:fld id="{3373A1CE-1BEE-A248-845C-F5BC34436DDB}" type="slidenum">
              <a:rPr kumimoji="0" lang="en-US" sz="1200" b="0" i="0" u="none" strike="noStrike" kern="0" cap="none" spc="0" normalizeH="0" baseline="0" noProof="0">
                <a:ln>
                  <a:noFill/>
                </a:ln>
                <a:solidFill>
                  <a:srgbClr val="000000"/>
                </a:solidFill>
                <a:effectLst/>
                <a:uLnTx/>
                <a:uFillTx/>
                <a:latin typeface="Calibri"/>
                <a:ea typeface="+mn-ea"/>
                <a:cs typeface="+mn-cs"/>
                <a:sym typeface="Calibri"/>
              </a:rPr>
              <a:pPr marL="0" marR="0" lvl="0" indent="0" algn="r" defTabSz="465487" rtl="0" eaLnBrk="1" fontAlgn="auto" latinLnBrk="0" hangingPunct="0">
                <a:lnSpc>
                  <a:spcPct val="100000"/>
                </a:lnSpc>
                <a:spcBef>
                  <a:spcPts val="0"/>
                </a:spcBef>
                <a:spcAft>
                  <a:spcPts val="0"/>
                </a:spcAft>
                <a:buClrTx/>
                <a:buSzTx/>
                <a:buFontTx/>
                <a:buNone/>
                <a:tabLst/>
                <a:defRPr/>
              </a:pPr>
              <a:t>17</a:t>
            </a:fld>
            <a:endParaRPr kumimoji="0" lang="en-US" sz="12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829351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87" rtl="0" eaLnBrk="1" fontAlgn="auto" latinLnBrk="0" hangingPunct="0">
              <a:lnSpc>
                <a:spcPct val="100000"/>
              </a:lnSpc>
              <a:spcBef>
                <a:spcPts val="0"/>
              </a:spcBef>
              <a:spcAft>
                <a:spcPts val="0"/>
              </a:spcAft>
              <a:buClrTx/>
              <a:buSzTx/>
              <a:buFontTx/>
              <a:buNone/>
              <a:tabLst/>
              <a:defRPr/>
            </a:pPr>
            <a:fld id="{3373A1CE-1BEE-A248-845C-F5BC34436DDB}" type="slidenum">
              <a:rPr kumimoji="0" lang="en-US" sz="1200" b="0" i="0" u="none" strike="noStrike" kern="0" cap="none" spc="0" normalizeH="0" baseline="0" noProof="0">
                <a:ln>
                  <a:noFill/>
                </a:ln>
                <a:solidFill>
                  <a:srgbClr val="000000"/>
                </a:solidFill>
                <a:effectLst/>
                <a:uLnTx/>
                <a:uFillTx/>
                <a:latin typeface="Calibri"/>
                <a:ea typeface="+mn-ea"/>
                <a:cs typeface="+mn-cs"/>
                <a:sym typeface="Calibri"/>
              </a:rPr>
              <a:pPr marL="0" marR="0" lvl="0" indent="0" algn="r" defTabSz="465487" rtl="0" eaLnBrk="1" fontAlgn="auto" latinLnBrk="0" hangingPunct="0">
                <a:lnSpc>
                  <a:spcPct val="100000"/>
                </a:lnSpc>
                <a:spcBef>
                  <a:spcPts val="0"/>
                </a:spcBef>
                <a:spcAft>
                  <a:spcPts val="0"/>
                </a:spcAft>
                <a:buClrTx/>
                <a:buSzTx/>
                <a:buFontTx/>
                <a:buNone/>
                <a:tabLst/>
                <a:defRPr/>
              </a:pPr>
              <a:t>18</a:t>
            </a:fld>
            <a:endParaRPr kumimoji="0" lang="en-US" sz="12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317231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598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99"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49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00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99"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49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18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Calibri"/>
              </a:rPr>
              <a:pPr marL="0" marR="0" lvl="0" indent="0" algn="r" defTabSz="45717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107943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487" rtl="0" eaLnBrk="1" fontAlgn="auto" latinLnBrk="0" hangingPunct="0">
              <a:lnSpc>
                <a:spcPct val="100000"/>
              </a:lnSpc>
              <a:spcBef>
                <a:spcPts val="0"/>
              </a:spcBef>
              <a:spcAft>
                <a:spcPts val="0"/>
              </a:spcAft>
              <a:buClrTx/>
              <a:buSzTx/>
              <a:buFontTx/>
              <a:buNone/>
              <a:tabLst/>
              <a:defRPr/>
            </a:pPr>
            <a:fld id="{3373A1CE-1BEE-A248-845C-F5BC34436DDB}" type="slidenum">
              <a:rPr kumimoji="0" lang="en-US" sz="1200" b="0" i="0" u="none" strike="noStrike" kern="0" cap="none" spc="0" normalizeH="0" baseline="0" noProof="0">
                <a:ln>
                  <a:noFill/>
                </a:ln>
                <a:solidFill>
                  <a:srgbClr val="000000"/>
                </a:solidFill>
                <a:effectLst/>
                <a:uLnTx/>
                <a:uFillTx/>
                <a:latin typeface="Calibri"/>
                <a:ea typeface="+mn-ea"/>
                <a:cs typeface="+mn-cs"/>
                <a:sym typeface="Calibri"/>
              </a:rPr>
              <a:pPr marL="0" marR="0" lvl="0" indent="0" algn="r" defTabSz="465487" rtl="0" eaLnBrk="1" fontAlgn="auto" latinLnBrk="0" hangingPunct="0">
                <a:lnSpc>
                  <a:spcPct val="100000"/>
                </a:lnSpc>
                <a:spcBef>
                  <a:spcPts val="0"/>
                </a:spcBef>
                <a:spcAft>
                  <a:spcPts val="0"/>
                </a:spcAft>
                <a:buClrTx/>
                <a:buSzTx/>
                <a:buFontTx/>
                <a:buNone/>
                <a:tabLst/>
                <a:defRPr/>
              </a:pPr>
              <a:t>3</a:t>
            </a:fld>
            <a:endParaRPr kumimoji="0" lang="en-US" sz="12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3845208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Calibri"/>
              </a:rPr>
              <a:pPr marL="0" marR="0" lvl="0" indent="0" algn="r" defTabSz="45717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3093169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Calibri"/>
              </a:rPr>
              <a:pPr marL="0" marR="0" lvl="0" indent="0" algn="r" defTabSz="45717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345816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99"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49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255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030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D5C47-0919-0BC8-6A6D-BF32E12E6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C8118-3EB9-D770-A9E9-2F2DEF2D1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FFADC-6702-2173-000D-F1E8F58E31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997338-8B60-F7EB-05DD-FD6D49FD59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056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487" rtl="0" eaLnBrk="1" fontAlgn="auto" latinLnBrk="0" hangingPunct="0">
              <a:lnSpc>
                <a:spcPct val="100000"/>
              </a:lnSpc>
              <a:spcBef>
                <a:spcPts val="0"/>
              </a:spcBef>
              <a:spcAft>
                <a:spcPts val="0"/>
              </a:spcAft>
              <a:buClrTx/>
              <a:buSzTx/>
              <a:buFontTx/>
              <a:buNone/>
              <a:tabLst/>
              <a:defRPr/>
            </a:pPr>
            <a:fld id="{3373A1CE-1BEE-A248-845C-F5BC34436DDB}" type="slidenum">
              <a:rPr kumimoji="0" lang="en-US" sz="1200" b="0" i="0" u="none" strike="noStrike" kern="0" cap="none" spc="0" normalizeH="0" baseline="0" noProof="0">
                <a:ln>
                  <a:noFill/>
                </a:ln>
                <a:solidFill>
                  <a:srgbClr val="000000"/>
                </a:solidFill>
                <a:effectLst/>
                <a:uLnTx/>
                <a:uFillTx/>
                <a:latin typeface="Calibri"/>
                <a:ea typeface="+mn-ea"/>
                <a:cs typeface="+mn-cs"/>
                <a:sym typeface="Calibri"/>
              </a:rPr>
              <a:pPr marL="0" marR="0" lvl="0" indent="0" algn="r" defTabSz="465487" rtl="0" eaLnBrk="1" fontAlgn="auto" latinLnBrk="0" hangingPunct="0">
                <a:lnSpc>
                  <a:spcPct val="100000"/>
                </a:lnSpc>
                <a:spcBef>
                  <a:spcPts val="0"/>
                </a:spcBef>
                <a:spcAft>
                  <a:spcPts val="0"/>
                </a:spcAft>
                <a:buClrTx/>
                <a:buSzTx/>
                <a:buFontTx/>
                <a:buNone/>
                <a:tabLst/>
                <a:defRPr/>
              </a:pPr>
              <a:t>4</a:t>
            </a:fld>
            <a:endParaRPr kumimoji="0" lang="en-US" sz="12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301736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00405" y="4412774"/>
            <a:ext cx="5603240" cy="4180523"/>
          </a:xfrm>
          <a:prstGeom prst="rect">
            <a:avLst/>
          </a:prstGeom>
          <a:noFill/>
          <a:ln>
            <a:noFill/>
          </a:ln>
        </p:spPr>
        <p:txBody>
          <a:bodyPr spcFirstLastPara="1" wrap="square" lIns="93089" tIns="46532" rIns="93089" bIns="46532" anchor="t" anchorCtr="0">
            <a:noAutofit/>
          </a:bodyPr>
          <a:lstStyle/>
          <a:p>
            <a:endParaRPr dirty="0"/>
          </a:p>
        </p:txBody>
      </p:sp>
      <p:sp>
        <p:nvSpPr>
          <p:cNvPr id="162" name="Google Shape;162;p1:notes"/>
          <p:cNvSpPr txBox="1">
            <a:spLocks noGrp="1"/>
          </p:cNvSpPr>
          <p:nvPr>
            <p:ph type="sldNum" idx="12"/>
          </p:nvPr>
        </p:nvSpPr>
        <p:spPr>
          <a:xfrm>
            <a:off x="3967341" y="8823935"/>
            <a:ext cx="3035088" cy="464503"/>
          </a:xfrm>
          <a:prstGeom prst="rect">
            <a:avLst/>
          </a:prstGeom>
          <a:noFill/>
          <a:ln>
            <a:noFill/>
          </a:ln>
        </p:spPr>
        <p:txBody>
          <a:bodyPr spcFirstLastPara="1" wrap="square" lIns="93089" tIns="46532" rIns="93089" bIns="46532" anchor="b" anchorCtr="0">
            <a:noAutofit/>
          </a:bodyPr>
          <a:lstStyle/>
          <a:p>
            <a:pPr marL="0" marR="0" lvl="0" indent="0" algn="r" defTabSz="931042"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1042" rtl="0" eaLnBrk="1" fontAlgn="auto" latinLnBrk="0" hangingPunct="1">
                <a:lnSpc>
                  <a:spcPct val="100000"/>
                </a:lnSpc>
                <a:spcBef>
                  <a:spcPts val="0"/>
                </a:spcBef>
                <a:spcAft>
                  <a:spcPts val="0"/>
                </a:spcAft>
                <a:buClr>
                  <a:srgbClr val="000000"/>
                </a:buClr>
                <a:buSzPts val="1200"/>
                <a:buFontTx/>
                <a:buNone/>
                <a:tabLst/>
                <a:defRPr/>
              </a:pPr>
              <a:t>5</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88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00405" y="4412774"/>
            <a:ext cx="5603240" cy="4180523"/>
          </a:xfrm>
          <a:prstGeom prst="rect">
            <a:avLst/>
          </a:prstGeom>
          <a:noFill/>
          <a:ln>
            <a:noFill/>
          </a:ln>
        </p:spPr>
        <p:txBody>
          <a:bodyPr spcFirstLastPara="1" wrap="square" lIns="93089" tIns="46532" rIns="93089" bIns="46532" anchor="t" anchorCtr="0">
            <a:noAutofit/>
          </a:bodyPr>
          <a:lstStyle/>
          <a:p>
            <a:endParaRPr dirty="0"/>
          </a:p>
        </p:txBody>
      </p:sp>
      <p:sp>
        <p:nvSpPr>
          <p:cNvPr id="162" name="Google Shape;162;p1:notes"/>
          <p:cNvSpPr txBox="1">
            <a:spLocks noGrp="1"/>
          </p:cNvSpPr>
          <p:nvPr>
            <p:ph type="sldNum" idx="12"/>
          </p:nvPr>
        </p:nvSpPr>
        <p:spPr>
          <a:xfrm>
            <a:off x="3967341" y="8823935"/>
            <a:ext cx="3035088" cy="464503"/>
          </a:xfrm>
          <a:prstGeom prst="rect">
            <a:avLst/>
          </a:prstGeom>
          <a:noFill/>
          <a:ln>
            <a:noFill/>
          </a:ln>
        </p:spPr>
        <p:txBody>
          <a:bodyPr spcFirstLastPara="1" wrap="square" lIns="93089" tIns="46532" rIns="93089" bIns="46532" anchor="b" anchorCtr="0">
            <a:noAutofit/>
          </a:bodyPr>
          <a:lstStyle/>
          <a:p>
            <a:pPr defTabSz="93104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31042">
                <a:buClr>
                  <a:srgbClr val="000000"/>
                </a:buClr>
                <a:buSzPts val="1200"/>
                <a:defRPr/>
              </a:pPr>
              <a:t>6</a:t>
            </a:fld>
            <a:endParaRPr kern="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80307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99"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49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32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3373A1CE-1BEE-A248-845C-F5BC34436DDB}"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Calibri"/>
              </a:rPr>
              <a:pPr marL="0" marR="0" lvl="0" indent="0" algn="r" defTabSz="45717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320252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87" rtl="0" eaLnBrk="1" fontAlgn="auto" latinLnBrk="0" hangingPunct="0">
              <a:lnSpc>
                <a:spcPct val="100000"/>
              </a:lnSpc>
              <a:spcBef>
                <a:spcPts val="0"/>
              </a:spcBef>
              <a:spcAft>
                <a:spcPts val="0"/>
              </a:spcAft>
              <a:buClrTx/>
              <a:buSzTx/>
              <a:buFontTx/>
              <a:buNone/>
              <a:tabLst/>
              <a:defRPr/>
            </a:pPr>
            <a:fld id="{4E471D41-E506-3E47-95A3-E40684BF5642}" type="slidenum">
              <a:rPr kumimoji="0" lang="en-US" sz="1200" b="0" i="0" u="none" strike="noStrike" kern="0" cap="none" spc="0" normalizeH="0" baseline="0" noProof="0">
                <a:ln>
                  <a:noFill/>
                </a:ln>
                <a:solidFill>
                  <a:srgbClr val="000000"/>
                </a:solidFill>
                <a:effectLst/>
                <a:uLnTx/>
                <a:uFillTx/>
                <a:latin typeface="Calibri"/>
                <a:ea typeface="+mn-ea"/>
                <a:cs typeface="+mn-cs"/>
                <a:sym typeface="Calibri"/>
              </a:rPr>
              <a:pPr marL="0" marR="0" lvl="0" indent="0" algn="r" defTabSz="465487" rtl="0" eaLnBrk="1" fontAlgn="auto" latinLnBrk="0" hangingPunct="0">
                <a:lnSpc>
                  <a:spcPct val="100000"/>
                </a:lnSpc>
                <a:spcBef>
                  <a:spcPts val="0"/>
                </a:spcBef>
                <a:spcAft>
                  <a:spcPts val="0"/>
                </a:spcAft>
                <a:buClrTx/>
                <a:buSzTx/>
                <a:buFontTx/>
                <a:buNone/>
                <a:tabLst/>
                <a:defRPr/>
              </a:pPr>
              <a:t>11</a:t>
            </a:fld>
            <a:endParaRPr kumimoji="0" lang="en-US" sz="12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38931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87" rtl="0" eaLnBrk="1" fontAlgn="auto" latinLnBrk="0" hangingPunct="0">
              <a:lnSpc>
                <a:spcPct val="100000"/>
              </a:lnSpc>
              <a:spcBef>
                <a:spcPts val="0"/>
              </a:spcBef>
              <a:spcAft>
                <a:spcPts val="0"/>
              </a:spcAft>
              <a:buClrTx/>
              <a:buSzTx/>
              <a:buFontTx/>
              <a:buNone/>
              <a:tabLst/>
              <a:defRPr/>
            </a:pPr>
            <a:fld id="{4E471D41-E506-3E47-95A3-E40684BF5642}" type="slidenum">
              <a:rPr kumimoji="0" lang="en-US" sz="1200" b="0" i="0" u="none" strike="noStrike" kern="0" cap="none" spc="0" normalizeH="0" baseline="0" noProof="0">
                <a:ln>
                  <a:noFill/>
                </a:ln>
                <a:solidFill>
                  <a:srgbClr val="000000"/>
                </a:solidFill>
                <a:effectLst/>
                <a:uLnTx/>
                <a:uFillTx/>
                <a:latin typeface="Calibri"/>
                <a:ea typeface="+mn-ea"/>
                <a:cs typeface="+mn-cs"/>
                <a:sym typeface="Calibri"/>
              </a:rPr>
              <a:pPr marL="0" marR="0" lvl="0" indent="0" algn="r" defTabSz="465487" rtl="0" eaLnBrk="1" fontAlgn="auto" latinLnBrk="0" hangingPunct="0">
                <a:lnSpc>
                  <a:spcPct val="100000"/>
                </a:lnSpc>
                <a:spcBef>
                  <a:spcPts val="0"/>
                </a:spcBef>
                <a:spcAft>
                  <a:spcPts val="0"/>
                </a:spcAft>
                <a:buClrTx/>
                <a:buSzTx/>
                <a:buFontTx/>
                <a:buNone/>
                <a:tabLst/>
                <a:defRPr/>
              </a:pPr>
              <a:t>12</a:t>
            </a:fld>
            <a:endParaRPr kumimoji="0" lang="en-US" sz="12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2639537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7.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8.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6063" y="2682215"/>
            <a:ext cx="6293611" cy="1263184"/>
          </a:xfrm>
          <a:prstGeom prst="rect">
            <a:avLst/>
          </a:prstGeom>
          <a:ln>
            <a:noFill/>
          </a:ln>
        </p:spPr>
        <p:txBody>
          <a:bodyPr anchor="ctr">
            <a:noAutofit/>
          </a:bodyPr>
          <a:lstStyle>
            <a:lvl1pPr>
              <a:defRPr sz="4000">
                <a:solidFill>
                  <a:schemeClr val="bg1"/>
                </a:solidFill>
                <a:latin typeface="Arial"/>
                <a:cs typeface="Arial"/>
              </a:defRPr>
            </a:lvl1pPr>
          </a:lstStyle>
          <a:p>
            <a:r>
              <a:rPr lang="en-US" dirty="0"/>
              <a:t>Master Title</a:t>
            </a:r>
          </a:p>
        </p:txBody>
      </p:sp>
      <p:sp>
        <p:nvSpPr>
          <p:cNvPr id="4" name="Text Placeholder 3"/>
          <p:cNvSpPr>
            <a:spLocks noGrp="1"/>
          </p:cNvSpPr>
          <p:nvPr>
            <p:ph type="body" sz="quarter" idx="10" hasCustomPrompt="1"/>
          </p:nvPr>
        </p:nvSpPr>
        <p:spPr>
          <a:xfrm>
            <a:off x="3040416" y="3945398"/>
            <a:ext cx="3046413" cy="619125"/>
          </a:xfrm>
          <a:prstGeom prst="rect">
            <a:avLst/>
          </a:prstGeom>
        </p:spPr>
        <p:txBody>
          <a:bodyPr vert="horz" anchor="ctr"/>
          <a:lstStyle>
            <a:lvl1pPr marL="0" indent="0" algn="ctr">
              <a:buNone/>
              <a:defRPr sz="1800" baseline="0">
                <a:solidFill>
                  <a:srgbClr val="FFFFFF"/>
                </a:solidFill>
              </a:defRPr>
            </a:lvl1pPr>
          </a:lstStyle>
          <a:p>
            <a:pPr lvl="0"/>
            <a:r>
              <a:rPr lang="en-US" dirty="0"/>
              <a:t>Presented to and on</a:t>
            </a:r>
          </a:p>
        </p:txBody>
      </p:sp>
    </p:spTree>
    <p:extLst>
      <p:ext uri="{BB962C8B-B14F-4D97-AF65-F5344CB8AC3E}">
        <p14:creationId xmlns:p14="http://schemas.microsoft.com/office/powerpoint/2010/main" val="3909181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5080000" y="1166813"/>
            <a:ext cx="3887788" cy="3784600"/>
          </a:xfrm>
          <a:prstGeom prst="rect">
            <a:avLst/>
          </a:prstGeom>
          <a:ln>
            <a:noFill/>
          </a:ln>
        </p:spPr>
        <p:txBody>
          <a:bodyPr vert="horz"/>
          <a:lstStyle>
            <a:lvl1pPr marL="0" indent="0">
              <a:buNone/>
              <a:defRPr>
                <a:solidFill>
                  <a:srgbClr val="7D0D9E"/>
                </a:solidFill>
              </a:defRPr>
            </a:lvl1pPr>
            <a:lvl2pPr marL="91440" indent="-274320" algn="l">
              <a:spcBef>
                <a:spcPts val="0"/>
              </a:spcBef>
              <a:buFont typeface="Arial"/>
              <a:buChar char="•"/>
              <a:defRPr sz="2400">
                <a:solidFill>
                  <a:srgbClr val="FFFFFF"/>
                </a:solidFill>
              </a:defRPr>
            </a:lvl2pPr>
            <a:lvl3pPr marL="1257300" indent="-342900">
              <a:buFont typeface="Arial"/>
              <a:buChar char="•"/>
              <a:defRPr>
                <a:solidFill>
                  <a:srgbClr val="FFFFFF"/>
                </a:solidFill>
              </a:defRPr>
            </a:lvl3pPr>
            <a:lvl4pPr marL="1714500" indent="-342900">
              <a:buFont typeface="Arial"/>
              <a:buChar char="•"/>
              <a:defRPr>
                <a:solidFill>
                  <a:srgbClr val="FFFFFF"/>
                </a:solidFill>
              </a:defRPr>
            </a:lvl4pPr>
            <a:lvl5pPr marL="2171700" indent="-342900">
              <a:buFont typeface="Arial"/>
              <a:buChar char="•"/>
              <a:defRPr>
                <a:solidFill>
                  <a:srgbClr val="FFFFFF"/>
                </a:solidFill>
              </a:defRPr>
            </a:lvl5pPr>
          </a:lstStyle>
          <a:p>
            <a:pPr lvl="0"/>
            <a:r>
              <a:rPr lang="en-US" dirty="0"/>
              <a:t>FIRST LEVEL</a:t>
            </a:r>
          </a:p>
          <a:p>
            <a:pPr lvl="1"/>
            <a:r>
              <a:rPr lang="en-US" dirty="0"/>
              <a:t>Second level</a:t>
            </a:r>
          </a:p>
        </p:txBody>
      </p:sp>
      <p:sp>
        <p:nvSpPr>
          <p:cNvPr id="5" name="Text Placeholder 4"/>
          <p:cNvSpPr>
            <a:spLocks noGrp="1"/>
          </p:cNvSpPr>
          <p:nvPr>
            <p:ph type="body" sz="quarter" idx="11" hasCustomPrompt="1"/>
          </p:nvPr>
        </p:nvSpPr>
        <p:spPr>
          <a:xfrm>
            <a:off x="5080000" y="257175"/>
            <a:ext cx="3784600" cy="601663"/>
          </a:xfrm>
          <a:prstGeom prst="rect">
            <a:avLst/>
          </a:prstGeom>
        </p:spPr>
        <p:txBody>
          <a:bodyPr vert="horz" anchor="ctr"/>
          <a:lstStyle>
            <a:lvl1pPr marL="0" indent="0">
              <a:buNone/>
              <a:defRPr>
                <a:solidFill>
                  <a:schemeClr val="bg1"/>
                </a:solidFill>
              </a:defRPr>
            </a:lvl1pPr>
          </a:lstStyle>
          <a:p>
            <a:pPr lvl="0"/>
            <a:r>
              <a:rPr lang="en-US" dirty="0"/>
              <a:t>TITLE</a:t>
            </a:r>
          </a:p>
        </p:txBody>
      </p:sp>
    </p:spTree>
    <p:extLst>
      <p:ext uri="{BB962C8B-B14F-4D97-AF65-F5344CB8AC3E}">
        <p14:creationId xmlns:p14="http://schemas.microsoft.com/office/powerpoint/2010/main" val="1722311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06929" y="2087205"/>
            <a:ext cx="7157358" cy="726223"/>
          </a:xfrm>
          <a:prstGeom prst="rect">
            <a:avLst/>
          </a:prstGeom>
          <a:ln>
            <a:noFill/>
          </a:ln>
        </p:spPr>
        <p:txBody>
          <a:bodyPr anchor="ctr">
            <a:normAutofit/>
          </a:bodyPr>
          <a:lstStyle>
            <a:lvl1pPr>
              <a:defRPr sz="4800">
                <a:solidFill>
                  <a:schemeClr val="bg1"/>
                </a:solidFill>
                <a:latin typeface="Arial"/>
                <a:cs typeface="Arial"/>
              </a:defRPr>
            </a:lvl1pPr>
          </a:lstStyle>
          <a:p>
            <a:r>
              <a:rPr lang="en-US" dirty="0"/>
              <a:t>Master Title</a:t>
            </a:r>
          </a:p>
        </p:txBody>
      </p:sp>
    </p:spTree>
    <p:extLst>
      <p:ext uri="{BB962C8B-B14F-4D97-AF65-F5344CB8AC3E}">
        <p14:creationId xmlns:p14="http://schemas.microsoft.com/office/powerpoint/2010/main" val="3093917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61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55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0" y="2960246"/>
            <a:ext cx="9144000" cy="726223"/>
          </a:xfrm>
          <a:prstGeom prst="rect">
            <a:avLst/>
          </a:prstGeom>
          <a:ln>
            <a:noFill/>
          </a:ln>
        </p:spPr>
        <p:txBody>
          <a:bodyPr>
            <a:normAutofit/>
          </a:bodyPr>
          <a:lstStyle>
            <a:lvl1pPr>
              <a:defRPr sz="4800">
                <a:solidFill>
                  <a:schemeClr val="bg1"/>
                </a:solidFill>
                <a:latin typeface="Arial"/>
                <a:cs typeface="Arial"/>
              </a:defRPr>
            </a:lvl1pPr>
          </a:lstStyle>
          <a:p>
            <a:r>
              <a:rPr lang="en-US" dirty="0"/>
              <a:t>Master Title</a:t>
            </a:r>
          </a:p>
        </p:txBody>
      </p:sp>
    </p:spTree>
    <p:extLst>
      <p:ext uri="{BB962C8B-B14F-4D97-AF65-F5344CB8AC3E}">
        <p14:creationId xmlns:p14="http://schemas.microsoft.com/office/powerpoint/2010/main" val="169517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091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6063" y="2682215"/>
            <a:ext cx="6293611" cy="1263184"/>
          </a:xfrm>
          <a:prstGeom prst="rect">
            <a:avLst/>
          </a:prstGeom>
          <a:ln>
            <a:noFill/>
          </a:ln>
        </p:spPr>
        <p:txBody>
          <a:bodyPr anchor="ctr">
            <a:noAutofit/>
          </a:bodyPr>
          <a:lstStyle>
            <a:lvl1pPr>
              <a:defRPr sz="4000" b="1">
                <a:solidFill>
                  <a:schemeClr val="bg1"/>
                </a:solidFill>
                <a:latin typeface="Arial"/>
                <a:cs typeface="Arial"/>
              </a:defRPr>
            </a:lvl1pPr>
          </a:lstStyle>
          <a:p>
            <a:r>
              <a:rPr lang="en-US" dirty="0"/>
              <a:t>Master Title</a:t>
            </a:r>
          </a:p>
        </p:txBody>
      </p:sp>
      <p:sp>
        <p:nvSpPr>
          <p:cNvPr id="4" name="Text Placeholder 3"/>
          <p:cNvSpPr>
            <a:spLocks noGrp="1"/>
          </p:cNvSpPr>
          <p:nvPr>
            <p:ph type="body" sz="quarter" idx="10" hasCustomPrompt="1"/>
          </p:nvPr>
        </p:nvSpPr>
        <p:spPr>
          <a:xfrm>
            <a:off x="3040416" y="3945398"/>
            <a:ext cx="3046413" cy="619125"/>
          </a:xfrm>
          <a:prstGeom prst="rect">
            <a:avLst/>
          </a:prstGeom>
        </p:spPr>
        <p:txBody>
          <a:bodyPr vert="horz" anchor="ctr"/>
          <a:lstStyle>
            <a:lvl1pPr marL="0" indent="0" algn="ctr">
              <a:buNone/>
              <a:defRPr sz="1800" baseline="0">
                <a:solidFill>
                  <a:srgbClr val="FFFFFF"/>
                </a:solidFill>
              </a:defRPr>
            </a:lvl1pPr>
          </a:lstStyle>
          <a:p>
            <a:pPr lvl="0"/>
            <a:r>
              <a:rPr lang="en-US" dirty="0"/>
              <a:t>Presented to and on</a:t>
            </a:r>
          </a:p>
        </p:txBody>
      </p:sp>
    </p:spTree>
    <p:extLst>
      <p:ext uri="{BB962C8B-B14F-4D97-AF65-F5344CB8AC3E}">
        <p14:creationId xmlns:p14="http://schemas.microsoft.com/office/powerpoint/2010/main" val="2365362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mper Slide">
    <p:spTree>
      <p:nvGrpSpPr>
        <p:cNvPr id="1" name=""/>
        <p:cNvGrpSpPr/>
        <p:nvPr/>
      </p:nvGrpSpPr>
      <p:grpSpPr>
        <a:xfrm>
          <a:off x="0" y="0"/>
          <a:ext cx="0" cy="0"/>
          <a:chOff x="0" y="0"/>
          <a:chExt cx="0" cy="0"/>
        </a:xfrm>
      </p:grpSpPr>
      <p:pic>
        <p:nvPicPr>
          <p:cNvPr id="5" name="Picture 4" descr="Glue_1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12" y="1"/>
            <a:ext cx="9160848" cy="5161642"/>
          </a:xfrm>
          <a:prstGeom prst="rect">
            <a:avLst/>
          </a:prstGeom>
        </p:spPr>
      </p:pic>
      <p:sp>
        <p:nvSpPr>
          <p:cNvPr id="8" name="Title 1"/>
          <p:cNvSpPr>
            <a:spLocks noGrp="1"/>
          </p:cNvSpPr>
          <p:nvPr>
            <p:ph type="ctrTitle" hasCustomPrompt="1"/>
          </p:nvPr>
        </p:nvSpPr>
        <p:spPr>
          <a:xfrm>
            <a:off x="959139" y="2485074"/>
            <a:ext cx="7193530" cy="726223"/>
          </a:xfrm>
          <a:prstGeom prst="rect">
            <a:avLst/>
          </a:prstGeom>
          <a:ln>
            <a:noFill/>
          </a:ln>
        </p:spPr>
        <p:txBody>
          <a:bodyPr lIns="91434" tIns="45717" rIns="91434" bIns="45717">
            <a:noAutofit/>
          </a:bodyPr>
          <a:lstStyle>
            <a:lvl1pPr>
              <a:defRPr sz="2800" b="1">
                <a:solidFill>
                  <a:schemeClr val="bg1"/>
                </a:solidFill>
                <a:latin typeface="Arial"/>
                <a:cs typeface="Arial"/>
              </a:defRPr>
            </a:lvl1pPr>
          </a:lstStyle>
          <a:p>
            <a:r>
              <a:rPr lang="en-US" dirty="0"/>
              <a:t>BUMPER SLIDE</a:t>
            </a:r>
          </a:p>
        </p:txBody>
      </p:sp>
    </p:spTree>
    <p:extLst>
      <p:ext uri="{BB962C8B-B14F-4D97-AF65-F5344CB8AC3E}">
        <p14:creationId xmlns:p14="http://schemas.microsoft.com/office/powerpoint/2010/main" val="2019982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1">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8142" y="0"/>
            <a:ext cx="9162288"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820" y="0"/>
            <a:ext cx="9144000" cy="861197"/>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hangingPunct="1"/>
            <a:endParaRPr lang="en-US" kern="1200" dirty="0">
              <a:solidFill>
                <a:prstClr val="white"/>
              </a:solidFill>
              <a:latin typeface="Calibri"/>
            </a:endParaRPr>
          </a:p>
        </p:txBody>
      </p:sp>
      <p:pic>
        <p:nvPicPr>
          <p:cNvPr id="10" name="Picture 9" descr="GlueLogo_no-ta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40984" y="549649"/>
            <a:ext cx="986829" cy="559131"/>
          </a:xfrm>
          <a:prstGeom prst="rect">
            <a:avLst/>
          </a:prstGeom>
        </p:spPr>
      </p:pic>
      <p:sp>
        <p:nvSpPr>
          <p:cNvPr id="12" name="Text Placeholder 11"/>
          <p:cNvSpPr>
            <a:spLocks noGrp="1"/>
          </p:cNvSpPr>
          <p:nvPr>
            <p:ph type="body" sz="quarter" idx="10"/>
          </p:nvPr>
        </p:nvSpPr>
        <p:spPr>
          <a:xfrm>
            <a:off x="169868" y="1014414"/>
            <a:ext cx="8701087" cy="3865562"/>
          </a:xfrm>
          <a:prstGeom prst="rect">
            <a:avLst/>
          </a:prstGeom>
        </p:spPr>
        <p:txBody>
          <a:bodyPr vert="horz" lIns="91434" tIns="45717" rIns="91434" bIns="45717"/>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1" hasCustomPrompt="1"/>
          </p:nvPr>
        </p:nvSpPr>
        <p:spPr>
          <a:xfrm>
            <a:off x="158758" y="264562"/>
            <a:ext cx="6597262" cy="458572"/>
          </a:xfrm>
          <a:prstGeom prst="rect">
            <a:avLst/>
          </a:prstGeom>
        </p:spPr>
        <p:txBody>
          <a:bodyPr vert="horz"/>
          <a:lstStyle>
            <a:lvl1pPr marL="0" marR="0" indent="0" algn="l" defTabSz="457167" rtl="0"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r>
              <a:rPr lang="en-US" dirty="0"/>
              <a:t>CLICK TO EDIT MASTER TITLE STYLE</a:t>
            </a:r>
          </a:p>
        </p:txBody>
      </p:sp>
      <p:sp>
        <p:nvSpPr>
          <p:cNvPr id="16"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chemeClr val="tx1"/>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2994573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8288" y="0"/>
            <a:ext cx="9162288"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0"/>
          </p:nvPr>
        </p:nvSpPr>
        <p:spPr>
          <a:xfrm>
            <a:off x="169868" y="749589"/>
            <a:ext cx="4248887" cy="4130387"/>
          </a:xfrm>
          <a:prstGeom prst="rect">
            <a:avLst/>
          </a:prstGeom>
        </p:spPr>
        <p:txBody>
          <a:bodyPr vert="horz" lIns="91434" tIns="45717" rIns="91434" bIns="45717"/>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4605680" y="0"/>
            <a:ext cx="4538323"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457189" hangingPunct="1"/>
            <a:endParaRPr lang="en-US" kern="1200" dirty="0">
              <a:solidFill>
                <a:prstClr val="white"/>
              </a:solidFill>
              <a:latin typeface="Calibri"/>
            </a:endParaRPr>
          </a:p>
        </p:txBody>
      </p:sp>
      <p:cxnSp>
        <p:nvCxnSpPr>
          <p:cNvPr id="14" name="Straight Connector 13"/>
          <p:cNvCxnSpPr/>
          <p:nvPr userDrawn="1"/>
        </p:nvCxnSpPr>
        <p:spPr>
          <a:xfrm flipH="1">
            <a:off x="5067530" y="693587"/>
            <a:ext cx="4076473" cy="14110"/>
          </a:xfrm>
          <a:prstGeom prst="line">
            <a:avLst/>
          </a:prstGeom>
          <a:ln>
            <a:solidFill>
              <a:srgbClr val="7D0D9E"/>
            </a:solidFill>
          </a:ln>
        </p:spPr>
        <p:style>
          <a:lnRef idx="2">
            <a:schemeClr val="accent1"/>
          </a:lnRef>
          <a:fillRef idx="0">
            <a:schemeClr val="accent1"/>
          </a:fillRef>
          <a:effectRef idx="1">
            <a:schemeClr val="accent1"/>
          </a:effectRef>
          <a:fontRef idx="minor">
            <a:schemeClr val="tx1"/>
          </a:fontRef>
        </p:style>
      </p:cxnSp>
      <p:sp>
        <p:nvSpPr>
          <p:cNvPr id="15" name="Content Placeholder 2"/>
          <p:cNvSpPr>
            <a:spLocks noGrp="1"/>
          </p:cNvSpPr>
          <p:nvPr>
            <p:ph sz="quarter" idx="11" hasCustomPrompt="1"/>
          </p:nvPr>
        </p:nvSpPr>
        <p:spPr>
          <a:xfrm>
            <a:off x="5080000" y="907536"/>
            <a:ext cx="3887788" cy="4043878"/>
          </a:xfrm>
          <a:prstGeom prst="rect">
            <a:avLst/>
          </a:prstGeom>
          <a:ln>
            <a:noFill/>
          </a:ln>
        </p:spPr>
        <p:txBody>
          <a:bodyPr vert="horz" lIns="91438" tIns="45719" rIns="91438" bIns="45719"/>
          <a:lstStyle>
            <a:lvl1pPr marL="0" indent="0">
              <a:buNone/>
              <a:defRPr>
                <a:solidFill>
                  <a:srgbClr val="7D0D9E"/>
                </a:solidFill>
              </a:defRPr>
            </a:lvl1pPr>
            <a:lvl2pPr marL="91438" indent="-274313" algn="l">
              <a:spcBef>
                <a:spcPts val="0"/>
              </a:spcBef>
              <a:buFont typeface="Arial"/>
              <a:buChar char="•"/>
              <a:defRPr sz="2400">
                <a:solidFill>
                  <a:srgbClr val="FFFFFF"/>
                </a:solidFill>
              </a:defRPr>
            </a:lvl2pPr>
            <a:lvl3pPr marL="1257269" indent="-342891">
              <a:buFont typeface="Arial"/>
              <a:buChar char="•"/>
              <a:defRPr>
                <a:solidFill>
                  <a:srgbClr val="FFFFFF"/>
                </a:solidFill>
              </a:defRPr>
            </a:lvl3pPr>
            <a:lvl4pPr marL="1714457" indent="-342891">
              <a:buFont typeface="Arial"/>
              <a:buChar char="•"/>
              <a:defRPr>
                <a:solidFill>
                  <a:srgbClr val="FFFFFF"/>
                </a:solidFill>
              </a:defRPr>
            </a:lvl4pPr>
            <a:lvl5pPr marL="2171646" indent="-342891">
              <a:buFont typeface="Arial"/>
              <a:buChar char="•"/>
              <a:defRPr>
                <a:solidFill>
                  <a:srgbClr val="FFFFFF"/>
                </a:solidFill>
              </a:defRPr>
            </a:lvl5pPr>
          </a:lstStyle>
          <a:p>
            <a:pPr lvl="0"/>
            <a:r>
              <a:rPr lang="en-US" dirty="0"/>
              <a:t>FIRST LEVEL</a:t>
            </a:r>
          </a:p>
          <a:p>
            <a:pPr lvl="1"/>
            <a:r>
              <a:rPr lang="en-US" dirty="0"/>
              <a:t>Second level</a:t>
            </a:r>
          </a:p>
        </p:txBody>
      </p:sp>
      <p:sp>
        <p:nvSpPr>
          <p:cNvPr id="16" name="Text Placeholder 4"/>
          <p:cNvSpPr>
            <a:spLocks noGrp="1"/>
          </p:cNvSpPr>
          <p:nvPr>
            <p:ph type="body" sz="quarter" idx="12" hasCustomPrompt="1"/>
          </p:nvPr>
        </p:nvSpPr>
        <p:spPr>
          <a:xfrm>
            <a:off x="5080000" y="172226"/>
            <a:ext cx="3784600" cy="479097"/>
          </a:xfrm>
          <a:prstGeom prst="rect">
            <a:avLst/>
          </a:prstGeom>
        </p:spPr>
        <p:txBody>
          <a:bodyPr vert="horz" lIns="91438" tIns="45719" rIns="91438" bIns="45719" anchor="ctr"/>
          <a:lstStyle>
            <a:lvl1pPr marL="0" marR="0" indent="0" algn="l" defTabSz="457167" rtl="0" eaLnBrk="1"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pPr lvl="0"/>
            <a:r>
              <a:rPr lang="en-US" dirty="0"/>
              <a:t>TITLE</a:t>
            </a:r>
          </a:p>
        </p:txBody>
      </p:sp>
      <p:sp>
        <p:nvSpPr>
          <p:cNvPr id="17"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chemeClr val="bg1"/>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103602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393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252D2B9C-031B-0845-9DF5-AA7203B0679A}"/>
              </a:ext>
            </a:extLst>
          </p:cNvPr>
          <p:cNvSpPr txBox="1"/>
          <p:nvPr userDrawn="1"/>
        </p:nvSpPr>
        <p:spPr>
          <a:xfrm>
            <a:off x="247655" y="236832"/>
            <a:ext cx="6337221" cy="367901"/>
          </a:xfrm>
          <a:prstGeom prst="rect">
            <a:avLst/>
          </a:prstGeom>
          <a:noFill/>
          <a:ln>
            <a:noFill/>
          </a:ln>
        </p:spPr>
        <p:txBody>
          <a:bodyPr wrap="square" lIns="0" tIns="0" rIns="0" bIns="0" anchor="ctr"/>
          <a:lstStyle/>
          <a:p>
            <a:pPr hangingPunct="1">
              <a:spcBef>
                <a:spcPct val="0"/>
              </a:spcBef>
              <a:defRPr lang="en-US"/>
            </a:pPr>
            <a:r>
              <a:rPr lang="es-ES" sz="1600" b="1" kern="1200" cap="all" spc="30" dirty="0">
                <a:solidFill>
                  <a:srgbClr val="FFFFFF"/>
                </a:solidFill>
                <a:latin typeface="Max OT Bold" charset="77"/>
                <a:cs typeface="Arial"/>
              </a:rPr>
              <a:t>Communication strategies: Patient gown</a:t>
            </a:r>
          </a:p>
        </p:txBody>
      </p:sp>
      <p:sp>
        <p:nvSpPr>
          <p:cNvPr id="5" name="Rectangle 4"/>
          <p:cNvSpPr/>
          <p:nvPr userDrawn="1"/>
        </p:nvSpPr>
        <p:spPr>
          <a:xfrm>
            <a:off x="-1587" y="0"/>
            <a:ext cx="9144000" cy="51435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34288" tIns="17145" rIns="34288" bIns="17145" rtlCol="0" anchor="ctr"/>
          <a:lstStyle/>
          <a:p>
            <a:pPr algn="ctr" defTabSz="342882" hangingPunct="1"/>
            <a:r>
              <a:rPr lang="en-US" sz="800" b="0" i="0" dirty="0">
                <a:solidFill>
                  <a:srgbClr val="000000"/>
                </a:solidFill>
                <a:latin typeface="Lucida Grande"/>
                <a:ea typeface="Lucida Grande"/>
                <a:cs typeface="Lucida Grande"/>
              </a:rPr>
              <a:t>1_Content Slide 3</a:t>
            </a:r>
            <a:endParaRPr lang="en-US" sz="700" kern="1200" dirty="0">
              <a:solidFill>
                <a:prstClr val="white"/>
              </a:solidFill>
              <a:latin typeface="Calibri"/>
            </a:endParaRPr>
          </a:p>
        </p:txBody>
      </p:sp>
      <p:cxnSp>
        <p:nvCxnSpPr>
          <p:cNvPr id="7" name="Straight Connector 6"/>
          <p:cNvCxnSpPr/>
          <p:nvPr userDrawn="1"/>
        </p:nvCxnSpPr>
        <p:spPr>
          <a:xfrm flipV="1">
            <a:off x="278525" y="681541"/>
            <a:ext cx="8865477" cy="27003"/>
          </a:xfrm>
          <a:prstGeom prst="line">
            <a:avLst/>
          </a:prstGeom>
          <a:ln w="57150" cmpd="sng">
            <a:solidFill>
              <a:srgbClr val="650F5E"/>
            </a:solidFill>
          </a:ln>
        </p:spPr>
        <p:style>
          <a:lnRef idx="2">
            <a:schemeClr val="accent1"/>
          </a:lnRef>
          <a:fillRef idx="0">
            <a:schemeClr val="accent1"/>
          </a:fillRef>
          <a:effectRef idx="1">
            <a:schemeClr val="accent1"/>
          </a:effectRef>
          <a:fontRef idx="minor">
            <a:schemeClr val="tx1"/>
          </a:fontRef>
        </p:style>
      </p:cxnSp>
      <p:sp>
        <p:nvSpPr>
          <p:cNvPr id="10" name="Text Placeholder 13"/>
          <p:cNvSpPr>
            <a:spLocks noGrp="1"/>
          </p:cNvSpPr>
          <p:nvPr>
            <p:ph type="body" sz="quarter" idx="11" hasCustomPrompt="1"/>
          </p:nvPr>
        </p:nvSpPr>
        <p:spPr>
          <a:xfrm>
            <a:off x="158758" y="264562"/>
            <a:ext cx="6597262" cy="458572"/>
          </a:xfrm>
          <a:prstGeom prst="rect">
            <a:avLst/>
          </a:prstGeom>
        </p:spPr>
        <p:txBody>
          <a:bodyPr vert="horz"/>
          <a:lstStyle>
            <a:lvl1pPr marL="0" marR="0" indent="0" algn="l" defTabSz="457167" rtl="0"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r>
              <a:rPr lang="en-US" dirty="0"/>
              <a:t>CLICK TO EDIT MASTER TITLE STYLE</a:t>
            </a:r>
          </a:p>
        </p:txBody>
      </p:sp>
      <p:sp>
        <p:nvSpPr>
          <p:cNvPr id="11"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2791815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Content Slide 4">
    <p:spTree>
      <p:nvGrpSpPr>
        <p:cNvPr id="1" name=""/>
        <p:cNvGrpSpPr/>
        <p:nvPr/>
      </p:nvGrpSpPr>
      <p:grpSpPr>
        <a:xfrm>
          <a:off x="0" y="0"/>
          <a:ext cx="0" cy="0"/>
          <a:chOff x="0" y="0"/>
          <a:chExt cx="0" cy="0"/>
        </a:xfrm>
      </p:grpSpPr>
      <p:pic>
        <p:nvPicPr>
          <p:cNvPr id="127" name="Picture 2" descr="Picture 2"/>
          <p:cNvPicPr>
            <a:picLocks noChangeAspect="1"/>
          </p:cNvPicPr>
          <p:nvPr/>
        </p:nvPicPr>
        <p:blipFill>
          <a:blip r:embed="rId2"/>
          <a:stretch>
            <a:fillRect/>
          </a:stretch>
        </p:blipFill>
        <p:spPr>
          <a:xfrm>
            <a:off x="-24217" y="0"/>
            <a:ext cx="9177697" cy="5162454"/>
          </a:xfrm>
          <a:prstGeom prst="rect">
            <a:avLst/>
          </a:prstGeom>
          <a:ln w="12700">
            <a:miter lim="400000"/>
          </a:ln>
        </p:spPr>
      </p:pic>
      <p:sp>
        <p:nvSpPr>
          <p:cNvPr id="4"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1105957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1_Content Slide 4">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
        <p:nvSpPr>
          <p:cNvPr id="2" name="Rectangle 1">
            <a:extLst>
              <a:ext uri="{FF2B5EF4-FFF2-40B4-BE49-F238E27FC236}">
                <a16:creationId xmlns:a16="http://schemas.microsoft.com/office/drawing/2014/main" id="{F8A9F009-2868-EC41-A639-72A983803A9A}"/>
              </a:ext>
            </a:extLst>
          </p:cNvPr>
          <p:cNvSpPr/>
          <p:nvPr userDrawn="1"/>
        </p:nvSpPr>
        <p:spPr>
          <a:xfrm>
            <a:off x="-84083" y="0"/>
            <a:ext cx="9312166" cy="52236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585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hank you Slide">
    <p:spTree>
      <p:nvGrpSpPr>
        <p:cNvPr id="1" name=""/>
        <p:cNvGrpSpPr/>
        <p:nvPr/>
      </p:nvGrpSpPr>
      <p:grpSpPr>
        <a:xfrm>
          <a:off x="0" y="0"/>
          <a:ext cx="0" cy="0"/>
          <a:chOff x="0" y="0"/>
          <a:chExt cx="0" cy="0"/>
        </a:xfrm>
      </p:grpSpPr>
      <p:pic>
        <p:nvPicPr>
          <p:cNvPr id="135" name="Picture 1" descr="Picture 1"/>
          <p:cNvPicPr>
            <a:picLocks noChangeAspect="1"/>
          </p:cNvPicPr>
          <p:nvPr/>
        </p:nvPicPr>
        <p:blipFill>
          <a:blip r:embed="rId2"/>
          <a:stretch>
            <a:fillRect/>
          </a:stretch>
        </p:blipFill>
        <p:spPr>
          <a:xfrm>
            <a:off x="-7370" y="1"/>
            <a:ext cx="9160848" cy="5152977"/>
          </a:xfrm>
          <a:prstGeom prst="rect">
            <a:avLst/>
          </a:prstGeom>
          <a:ln w="12700">
            <a:miter lim="400000"/>
          </a:ln>
        </p:spPr>
      </p:pic>
      <p:pic>
        <p:nvPicPr>
          <p:cNvPr id="136" name="Picture 4" descr="Picture 4"/>
          <p:cNvPicPr>
            <a:picLocks noChangeAspect="1"/>
          </p:cNvPicPr>
          <p:nvPr/>
        </p:nvPicPr>
        <p:blipFill>
          <a:blip r:embed="rId3"/>
          <a:stretch>
            <a:fillRect/>
          </a:stretch>
        </p:blipFill>
        <p:spPr>
          <a:xfrm>
            <a:off x="7840984" y="417566"/>
            <a:ext cx="986830" cy="559132"/>
          </a:xfrm>
          <a:prstGeom prst="rect">
            <a:avLst/>
          </a:prstGeom>
          <a:ln w="12700">
            <a:miter lim="400000"/>
          </a:ln>
        </p:spPr>
      </p:pic>
      <p:sp>
        <p:nvSpPr>
          <p:cNvPr id="137" name="Title Text"/>
          <p:cNvSpPr txBox="1">
            <a:spLocks noGrp="1"/>
          </p:cNvSpPr>
          <p:nvPr>
            <p:ph type="title" hasCustomPrompt="1"/>
          </p:nvPr>
        </p:nvSpPr>
        <p:spPr>
          <a:xfrm>
            <a:off x="0" y="2960247"/>
            <a:ext cx="9144000" cy="726224"/>
          </a:xfrm>
          <a:prstGeom prst="rect">
            <a:avLst/>
          </a:prstGeom>
        </p:spPr>
        <p:txBody>
          <a:bodyPr anchor="t">
            <a:normAutofit/>
          </a:bodyPr>
          <a:lstStyle>
            <a:lvl1pPr algn="ctr" defTabSz="457200" rtl="0" eaLnBrk="1" latinLnBrk="0" hangingPunct="1">
              <a:spcBef>
                <a:spcPct val="0"/>
              </a:spcBef>
              <a:buNone/>
              <a:defRPr sz="2800" b="1" kern="1200" baseline="0" dirty="0">
                <a:solidFill>
                  <a:schemeClr val="bg1"/>
                </a:solidFill>
                <a:latin typeface="Arial"/>
                <a:ea typeface="+mj-ea"/>
                <a:cs typeface="Arial"/>
              </a:defRPr>
            </a:lvl1pPr>
          </a:lstStyle>
          <a:p>
            <a:r>
              <a:rPr lang="en-US" dirty="0"/>
              <a:t>THANK YOU!</a:t>
            </a:r>
            <a:endParaRPr dirty="0"/>
          </a:p>
        </p:txBody>
      </p:sp>
    </p:spTree>
    <p:extLst>
      <p:ext uri="{BB962C8B-B14F-4D97-AF65-F5344CB8AC3E}">
        <p14:creationId xmlns:p14="http://schemas.microsoft.com/office/powerpoint/2010/main" val="3735009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Sólo el título">
    <p:spTree>
      <p:nvGrpSpPr>
        <p:cNvPr id="1" name=""/>
        <p:cNvGrpSpPr/>
        <p:nvPr/>
      </p:nvGrpSpPr>
      <p:grpSpPr>
        <a:xfrm>
          <a:off x="0" y="0"/>
          <a:ext cx="0" cy="0"/>
          <a:chOff x="0" y="0"/>
          <a:chExt cx="0" cy="0"/>
        </a:xfrm>
      </p:grpSpPr>
      <p:pic>
        <p:nvPicPr>
          <p:cNvPr id="9" name="Imagen 8" descr="glue-outlin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l="2466" t="9082" r="35636" b="77627"/>
          <a:stretch/>
        </p:blipFill>
        <p:spPr>
          <a:xfrm>
            <a:off x="-1603" y="1"/>
            <a:ext cx="9146258" cy="952452"/>
          </a:xfrm>
          <a:prstGeom prst="rect">
            <a:avLst/>
          </a:prstGeom>
        </p:spPr>
      </p:pic>
      <p:pic>
        <p:nvPicPr>
          <p:cNvPr id="11" name="Imagen 10" descr="glue-outline*.jpg"/>
          <p:cNvPicPr>
            <a:picLocks noChangeAspect="1"/>
          </p:cNvPicPr>
          <p:nvPr userDrawn="1"/>
        </p:nvPicPr>
        <p:blipFill rotWithShape="1">
          <a:blip r:embed="rId3" cstate="email">
            <a:extLst>
              <a:ext uri="{28A0092B-C50C-407E-A947-70E740481C1C}">
                <a14:useLocalDpi xmlns:a14="http://schemas.microsoft.com/office/drawing/2010/main" val="0"/>
              </a:ext>
            </a:extLst>
          </a:blip>
          <a:srcRect l="2466" t="73565" r="35636" b="19135"/>
          <a:stretch/>
        </p:blipFill>
        <p:spPr>
          <a:xfrm>
            <a:off x="0" y="4620413"/>
            <a:ext cx="9146258" cy="523089"/>
          </a:xfrm>
          <a:prstGeom prst="rect">
            <a:avLst/>
          </a:prstGeom>
        </p:spPr>
      </p:pic>
      <p:sp>
        <p:nvSpPr>
          <p:cNvPr id="7" name="Título 1"/>
          <p:cNvSpPr>
            <a:spLocks noGrp="1"/>
          </p:cNvSpPr>
          <p:nvPr>
            <p:ph type="title" hasCustomPrompt="1"/>
          </p:nvPr>
        </p:nvSpPr>
        <p:spPr>
          <a:xfrm>
            <a:off x="712406" y="298433"/>
            <a:ext cx="7974395" cy="520872"/>
          </a:xfrm>
          <a:prstGeom prst="rect">
            <a:avLst/>
          </a:prstGeom>
        </p:spPr>
        <p:txBody>
          <a:bodyPr lIns="0" tIns="0" rIns="0" bIns="0" anchor="b" anchorCtr="0">
            <a:noAutofit/>
          </a:bodyPr>
          <a:lstStyle>
            <a:lvl1pPr algn="l">
              <a:defRPr sz="4000" baseline="0">
                <a:solidFill>
                  <a:srgbClr val="FFFFFF"/>
                </a:solidFill>
                <a:latin typeface="MaxLF-Light"/>
              </a:defRPr>
            </a:lvl1pPr>
          </a:lstStyle>
          <a:p>
            <a:r>
              <a:rPr lang="en-US" noProof="0" dirty="0"/>
              <a:t>HEADLINE</a:t>
            </a:r>
          </a:p>
        </p:txBody>
      </p:sp>
      <p:sp>
        <p:nvSpPr>
          <p:cNvPr id="10" name="Marcador de contenido 2"/>
          <p:cNvSpPr>
            <a:spLocks noGrp="1"/>
          </p:cNvSpPr>
          <p:nvPr>
            <p:ph idx="1" hasCustomPrompt="1"/>
          </p:nvPr>
        </p:nvSpPr>
        <p:spPr>
          <a:xfrm>
            <a:off x="719128" y="1054188"/>
            <a:ext cx="7967672" cy="3197986"/>
          </a:xfrm>
          <a:prstGeom prst="rect">
            <a:avLst/>
          </a:prstGeom>
        </p:spPr>
        <p:txBody>
          <a:bodyPr>
            <a:normAutofit/>
          </a:bodyPr>
          <a:lstStyle>
            <a:lvl1pPr>
              <a:defRPr sz="2000" baseline="0">
                <a:solidFill>
                  <a:schemeClr val="tx1">
                    <a:lumMod val="65000"/>
                    <a:lumOff val="35000"/>
                  </a:schemeClr>
                </a:solidFill>
                <a:latin typeface="MaxLF-Light"/>
              </a:defRPr>
            </a:lvl1pPr>
            <a:lvl2pPr>
              <a:defRPr sz="2000" baseline="0">
                <a:solidFill>
                  <a:schemeClr val="tx1">
                    <a:lumMod val="65000"/>
                    <a:lumOff val="35000"/>
                  </a:schemeClr>
                </a:solidFill>
                <a:latin typeface="MaxLF-Light"/>
              </a:defRPr>
            </a:lvl2pPr>
            <a:lvl3pPr>
              <a:defRPr sz="2000" baseline="0">
                <a:solidFill>
                  <a:schemeClr val="tx1">
                    <a:lumMod val="65000"/>
                    <a:lumOff val="35000"/>
                  </a:schemeClr>
                </a:solidFill>
                <a:latin typeface="MaxLF-Light"/>
              </a:defRPr>
            </a:lvl3pPr>
            <a:lvl4pPr>
              <a:defRPr sz="2000" baseline="0">
                <a:solidFill>
                  <a:schemeClr val="tx1">
                    <a:lumMod val="65000"/>
                    <a:lumOff val="35000"/>
                  </a:schemeClr>
                </a:solidFill>
                <a:latin typeface="MaxLF-Light"/>
              </a:defRPr>
            </a:lvl4pPr>
            <a:lvl5pPr>
              <a:defRPr sz="2000" baseline="0">
                <a:solidFill>
                  <a:schemeClr val="tx1">
                    <a:lumMod val="65000"/>
                    <a:lumOff val="35000"/>
                  </a:schemeClr>
                </a:solidFill>
                <a:latin typeface="MaxLF-Light"/>
              </a:defRPr>
            </a:lvl5pPr>
          </a:lstStyle>
          <a:p>
            <a:pPr lvl="0"/>
            <a:r>
              <a:rPr lang="en-US" noProof="0" dirty="0"/>
              <a:t>Click here to modify the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Imagen 11" descr="logo*.psd"/>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82760" y="4390735"/>
            <a:ext cx="1110706" cy="452628"/>
          </a:xfrm>
          <a:prstGeom prst="rect">
            <a:avLst/>
          </a:prstGeom>
        </p:spPr>
      </p:pic>
    </p:spTree>
    <p:extLst>
      <p:ext uri="{BB962C8B-B14F-4D97-AF65-F5344CB8AC3E}">
        <p14:creationId xmlns:p14="http://schemas.microsoft.com/office/powerpoint/2010/main" val="3534458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764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1455834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1" y="1592416"/>
            <a:ext cx="7626756" cy="1100517"/>
          </a:xfrm>
        </p:spPr>
        <p:txBody>
          <a:bodyPr/>
          <a:lstStyle/>
          <a:p>
            <a:r>
              <a:t>Click to edit Master title style</a:t>
            </a:r>
          </a:p>
        </p:txBody>
      </p:sp>
      <p:sp>
        <p:nvSpPr>
          <p:cNvPr id="3" name="Subtitle 2"/>
          <p:cNvSpPr>
            <a:spLocks noGrp="1"/>
          </p:cNvSpPr>
          <p:nvPr>
            <p:ph type="subTitle" idx="1"/>
          </p:nvPr>
        </p:nvSpPr>
        <p:spPr>
          <a:xfrm>
            <a:off x="1368862" y="2922443"/>
            <a:ext cx="6380290" cy="129354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15"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5946" indent="0" algn="ctr">
              <a:buNone/>
              <a:defRPr>
                <a:solidFill>
                  <a:schemeClr val="tx1">
                    <a:tint val="75000"/>
                  </a:schemeClr>
                </a:solidFill>
              </a:defRPr>
            </a:lvl7pPr>
            <a:lvl8pPr marL="3197203"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pPr defTabSz="457200" hangingPunct="1"/>
            <a:endParaRPr kern="1200" dirty="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hangingPunct="1"/>
            <a:endParaRPr kern="1200" dirty="0">
              <a:solidFill>
                <a:prstClr val="black"/>
              </a:solidFill>
              <a:latin typeface="Calibri"/>
              <a:ea typeface="+mn-ea"/>
              <a:cs typeface="+mn-cs"/>
            </a:endParaRPr>
          </a:p>
        </p:txBody>
      </p:sp>
      <p:sp>
        <p:nvSpPr>
          <p:cNvPr id="7"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2558907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6063" y="2682215"/>
            <a:ext cx="6293611" cy="1263184"/>
          </a:xfrm>
          <a:prstGeom prst="rect">
            <a:avLst/>
          </a:prstGeom>
          <a:ln>
            <a:noFill/>
          </a:ln>
        </p:spPr>
        <p:txBody>
          <a:bodyPr anchor="ctr">
            <a:noAutofit/>
          </a:bodyPr>
          <a:lstStyle>
            <a:lvl1pPr>
              <a:defRPr sz="4000" b="1">
                <a:solidFill>
                  <a:schemeClr val="bg1"/>
                </a:solidFill>
                <a:latin typeface="Arial"/>
                <a:cs typeface="Arial"/>
              </a:defRPr>
            </a:lvl1pPr>
          </a:lstStyle>
          <a:p>
            <a:r>
              <a:rPr lang="en-US" dirty="0"/>
              <a:t>Master Title</a:t>
            </a:r>
          </a:p>
        </p:txBody>
      </p:sp>
      <p:sp>
        <p:nvSpPr>
          <p:cNvPr id="4" name="Text Placeholder 3"/>
          <p:cNvSpPr>
            <a:spLocks noGrp="1"/>
          </p:cNvSpPr>
          <p:nvPr>
            <p:ph type="body" sz="quarter" idx="10" hasCustomPrompt="1"/>
          </p:nvPr>
        </p:nvSpPr>
        <p:spPr>
          <a:xfrm>
            <a:off x="3040416" y="3945398"/>
            <a:ext cx="3046413" cy="619125"/>
          </a:xfrm>
          <a:prstGeom prst="rect">
            <a:avLst/>
          </a:prstGeom>
        </p:spPr>
        <p:txBody>
          <a:bodyPr vert="horz" anchor="ctr"/>
          <a:lstStyle>
            <a:lvl1pPr marL="0" indent="0" algn="ctr">
              <a:buNone/>
              <a:defRPr sz="1800" baseline="0">
                <a:solidFill>
                  <a:srgbClr val="FFFFFF"/>
                </a:solidFill>
              </a:defRPr>
            </a:lvl1pPr>
          </a:lstStyle>
          <a:p>
            <a:pPr lvl="0"/>
            <a:r>
              <a:rPr lang="en-US" dirty="0"/>
              <a:t>Presented to and on</a:t>
            </a:r>
          </a:p>
        </p:txBody>
      </p:sp>
    </p:spTree>
    <p:extLst>
      <p:ext uri="{BB962C8B-B14F-4D97-AF65-F5344CB8AC3E}">
        <p14:creationId xmlns:p14="http://schemas.microsoft.com/office/powerpoint/2010/main" val="2429589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mper Slide">
    <p:spTree>
      <p:nvGrpSpPr>
        <p:cNvPr id="1" name=""/>
        <p:cNvGrpSpPr/>
        <p:nvPr/>
      </p:nvGrpSpPr>
      <p:grpSpPr>
        <a:xfrm>
          <a:off x="0" y="0"/>
          <a:ext cx="0" cy="0"/>
          <a:chOff x="0" y="0"/>
          <a:chExt cx="0" cy="0"/>
        </a:xfrm>
      </p:grpSpPr>
      <p:pic>
        <p:nvPicPr>
          <p:cNvPr id="5" name="Picture 4" descr="Glue_1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12" y="1"/>
            <a:ext cx="9160848" cy="5161642"/>
          </a:xfrm>
          <a:prstGeom prst="rect">
            <a:avLst/>
          </a:prstGeom>
        </p:spPr>
      </p:pic>
      <p:sp>
        <p:nvSpPr>
          <p:cNvPr id="8" name="Title 1"/>
          <p:cNvSpPr>
            <a:spLocks noGrp="1"/>
          </p:cNvSpPr>
          <p:nvPr>
            <p:ph type="ctrTitle" hasCustomPrompt="1"/>
          </p:nvPr>
        </p:nvSpPr>
        <p:spPr>
          <a:xfrm>
            <a:off x="959139" y="2485074"/>
            <a:ext cx="7193530" cy="726223"/>
          </a:xfrm>
          <a:prstGeom prst="rect">
            <a:avLst/>
          </a:prstGeom>
          <a:ln>
            <a:noFill/>
          </a:ln>
        </p:spPr>
        <p:txBody>
          <a:bodyPr lIns="91434" tIns="45717" rIns="91434" bIns="45717">
            <a:noAutofit/>
          </a:bodyPr>
          <a:lstStyle>
            <a:lvl1pPr>
              <a:defRPr sz="2800" b="1">
                <a:solidFill>
                  <a:schemeClr val="bg1"/>
                </a:solidFill>
                <a:latin typeface="Arial"/>
                <a:cs typeface="Arial"/>
              </a:defRPr>
            </a:lvl1pPr>
          </a:lstStyle>
          <a:p>
            <a:r>
              <a:rPr lang="en-US" dirty="0"/>
              <a:t>BUMPER SLIDE</a:t>
            </a:r>
          </a:p>
        </p:txBody>
      </p:sp>
    </p:spTree>
    <p:extLst>
      <p:ext uri="{BB962C8B-B14F-4D97-AF65-F5344CB8AC3E}">
        <p14:creationId xmlns:p14="http://schemas.microsoft.com/office/powerpoint/2010/main" val="238156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975235" y="2208639"/>
            <a:ext cx="7193530" cy="726223"/>
          </a:xfrm>
          <a:prstGeom prst="rect">
            <a:avLst/>
          </a:prstGeom>
          <a:ln>
            <a:noFill/>
          </a:ln>
        </p:spPr>
        <p:txBody>
          <a:bodyPr>
            <a:noAutofit/>
          </a:bodyPr>
          <a:lstStyle>
            <a:lvl1pPr>
              <a:defRPr sz="4000">
                <a:solidFill>
                  <a:schemeClr val="bg1"/>
                </a:solidFill>
                <a:latin typeface="Arial"/>
                <a:cs typeface="Arial"/>
              </a:defRPr>
            </a:lvl1pPr>
          </a:lstStyle>
          <a:p>
            <a:r>
              <a:rPr lang="en-US" dirty="0"/>
              <a:t>Master Title</a:t>
            </a:r>
          </a:p>
        </p:txBody>
      </p:sp>
    </p:spTree>
    <p:extLst>
      <p:ext uri="{BB962C8B-B14F-4D97-AF65-F5344CB8AC3E}">
        <p14:creationId xmlns:p14="http://schemas.microsoft.com/office/powerpoint/2010/main" val="1962526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1">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8142" y="0"/>
            <a:ext cx="9162288"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820" y="0"/>
            <a:ext cx="9144000" cy="861197"/>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hangingPunct="1"/>
            <a:endParaRPr lang="en-US" kern="1200" dirty="0">
              <a:solidFill>
                <a:prstClr val="white"/>
              </a:solidFill>
              <a:latin typeface="Calibri"/>
            </a:endParaRPr>
          </a:p>
        </p:txBody>
      </p:sp>
      <p:pic>
        <p:nvPicPr>
          <p:cNvPr id="10" name="Picture 9" descr="GlueLogo_no-ta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0984" y="549649"/>
            <a:ext cx="986829" cy="559131"/>
          </a:xfrm>
          <a:prstGeom prst="rect">
            <a:avLst/>
          </a:prstGeom>
        </p:spPr>
      </p:pic>
      <p:sp>
        <p:nvSpPr>
          <p:cNvPr id="12" name="Text Placeholder 11"/>
          <p:cNvSpPr>
            <a:spLocks noGrp="1"/>
          </p:cNvSpPr>
          <p:nvPr>
            <p:ph type="body" sz="quarter" idx="10"/>
          </p:nvPr>
        </p:nvSpPr>
        <p:spPr>
          <a:xfrm>
            <a:off x="169868" y="1014414"/>
            <a:ext cx="8701087" cy="3865562"/>
          </a:xfrm>
          <a:prstGeom prst="rect">
            <a:avLst/>
          </a:prstGeom>
        </p:spPr>
        <p:txBody>
          <a:bodyPr vert="horz" lIns="91434" tIns="45717" rIns="91434" bIns="45717"/>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1" hasCustomPrompt="1"/>
          </p:nvPr>
        </p:nvSpPr>
        <p:spPr>
          <a:xfrm>
            <a:off x="158758" y="264562"/>
            <a:ext cx="6597262" cy="458572"/>
          </a:xfrm>
          <a:prstGeom prst="rect">
            <a:avLst/>
          </a:prstGeom>
        </p:spPr>
        <p:txBody>
          <a:bodyPr vert="horz"/>
          <a:lstStyle>
            <a:lvl1pPr marL="0" marR="0" indent="0" algn="l" defTabSz="457167" rtl="0"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r>
              <a:rPr lang="en-US" dirty="0"/>
              <a:t>CLICK TO EDIT MASTER TITLE STYLE</a:t>
            </a:r>
          </a:p>
        </p:txBody>
      </p:sp>
      <p:sp>
        <p:nvSpPr>
          <p:cNvPr id="16"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chemeClr val="tx1"/>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2922935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8288" y="0"/>
            <a:ext cx="9162288"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0"/>
          </p:nvPr>
        </p:nvSpPr>
        <p:spPr>
          <a:xfrm>
            <a:off x="169868" y="749589"/>
            <a:ext cx="4248887" cy="4130387"/>
          </a:xfrm>
          <a:prstGeom prst="rect">
            <a:avLst/>
          </a:prstGeom>
        </p:spPr>
        <p:txBody>
          <a:bodyPr vert="horz" lIns="91434" tIns="45717" rIns="91434" bIns="45717"/>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4605680" y="0"/>
            <a:ext cx="4538323"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457189" hangingPunct="1"/>
            <a:endParaRPr lang="en-US" kern="1200" dirty="0">
              <a:solidFill>
                <a:prstClr val="white"/>
              </a:solidFill>
              <a:latin typeface="Calibri"/>
            </a:endParaRPr>
          </a:p>
        </p:txBody>
      </p:sp>
      <p:cxnSp>
        <p:nvCxnSpPr>
          <p:cNvPr id="14" name="Straight Connector 13"/>
          <p:cNvCxnSpPr/>
          <p:nvPr userDrawn="1"/>
        </p:nvCxnSpPr>
        <p:spPr>
          <a:xfrm flipH="1">
            <a:off x="5067530" y="693587"/>
            <a:ext cx="4076473" cy="14110"/>
          </a:xfrm>
          <a:prstGeom prst="line">
            <a:avLst/>
          </a:prstGeom>
          <a:ln>
            <a:solidFill>
              <a:srgbClr val="7D0D9E"/>
            </a:solidFill>
          </a:ln>
        </p:spPr>
        <p:style>
          <a:lnRef idx="2">
            <a:schemeClr val="accent1"/>
          </a:lnRef>
          <a:fillRef idx="0">
            <a:schemeClr val="accent1"/>
          </a:fillRef>
          <a:effectRef idx="1">
            <a:schemeClr val="accent1"/>
          </a:effectRef>
          <a:fontRef idx="minor">
            <a:schemeClr val="tx1"/>
          </a:fontRef>
        </p:style>
      </p:cxnSp>
      <p:sp>
        <p:nvSpPr>
          <p:cNvPr id="15" name="Content Placeholder 2"/>
          <p:cNvSpPr>
            <a:spLocks noGrp="1"/>
          </p:cNvSpPr>
          <p:nvPr>
            <p:ph sz="quarter" idx="11" hasCustomPrompt="1"/>
          </p:nvPr>
        </p:nvSpPr>
        <p:spPr>
          <a:xfrm>
            <a:off x="5080000" y="907536"/>
            <a:ext cx="3887788" cy="4043878"/>
          </a:xfrm>
          <a:prstGeom prst="rect">
            <a:avLst/>
          </a:prstGeom>
          <a:ln>
            <a:noFill/>
          </a:ln>
        </p:spPr>
        <p:txBody>
          <a:bodyPr vert="horz" lIns="91438" tIns="45719" rIns="91438" bIns="45719"/>
          <a:lstStyle>
            <a:lvl1pPr marL="0" indent="0">
              <a:buNone/>
              <a:defRPr>
                <a:solidFill>
                  <a:srgbClr val="7D0D9E"/>
                </a:solidFill>
              </a:defRPr>
            </a:lvl1pPr>
            <a:lvl2pPr marL="91438" indent="-274313" algn="l">
              <a:spcBef>
                <a:spcPts val="0"/>
              </a:spcBef>
              <a:buFont typeface="Arial"/>
              <a:buChar char="•"/>
              <a:defRPr sz="2400">
                <a:solidFill>
                  <a:srgbClr val="FFFFFF"/>
                </a:solidFill>
              </a:defRPr>
            </a:lvl2pPr>
            <a:lvl3pPr marL="1257269" indent="-342891">
              <a:buFont typeface="Arial"/>
              <a:buChar char="•"/>
              <a:defRPr>
                <a:solidFill>
                  <a:srgbClr val="FFFFFF"/>
                </a:solidFill>
              </a:defRPr>
            </a:lvl3pPr>
            <a:lvl4pPr marL="1714457" indent="-342891">
              <a:buFont typeface="Arial"/>
              <a:buChar char="•"/>
              <a:defRPr>
                <a:solidFill>
                  <a:srgbClr val="FFFFFF"/>
                </a:solidFill>
              </a:defRPr>
            </a:lvl4pPr>
            <a:lvl5pPr marL="2171646" indent="-342891">
              <a:buFont typeface="Arial"/>
              <a:buChar char="•"/>
              <a:defRPr>
                <a:solidFill>
                  <a:srgbClr val="FFFFFF"/>
                </a:solidFill>
              </a:defRPr>
            </a:lvl5pPr>
          </a:lstStyle>
          <a:p>
            <a:pPr lvl="0"/>
            <a:r>
              <a:rPr lang="en-US" dirty="0"/>
              <a:t>FIRST LEVEL</a:t>
            </a:r>
          </a:p>
          <a:p>
            <a:pPr lvl="1"/>
            <a:r>
              <a:rPr lang="en-US" dirty="0"/>
              <a:t>Second level</a:t>
            </a:r>
          </a:p>
        </p:txBody>
      </p:sp>
      <p:sp>
        <p:nvSpPr>
          <p:cNvPr id="16" name="Text Placeholder 4"/>
          <p:cNvSpPr>
            <a:spLocks noGrp="1"/>
          </p:cNvSpPr>
          <p:nvPr>
            <p:ph type="body" sz="quarter" idx="12" hasCustomPrompt="1"/>
          </p:nvPr>
        </p:nvSpPr>
        <p:spPr>
          <a:xfrm>
            <a:off x="5080000" y="172226"/>
            <a:ext cx="3784600" cy="479097"/>
          </a:xfrm>
          <a:prstGeom prst="rect">
            <a:avLst/>
          </a:prstGeom>
        </p:spPr>
        <p:txBody>
          <a:bodyPr vert="horz" lIns="91438" tIns="45719" rIns="91438" bIns="45719" anchor="ctr"/>
          <a:lstStyle>
            <a:lvl1pPr marL="0" marR="0" indent="0" algn="l" defTabSz="457167" rtl="0" eaLnBrk="1"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pPr lvl="0"/>
            <a:r>
              <a:rPr lang="en-US" dirty="0"/>
              <a:t>TITLE</a:t>
            </a:r>
          </a:p>
        </p:txBody>
      </p:sp>
      <p:sp>
        <p:nvSpPr>
          <p:cNvPr id="17"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chemeClr val="bg1"/>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439356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252D2B9C-031B-0845-9DF5-AA7203B0679A}"/>
              </a:ext>
            </a:extLst>
          </p:cNvPr>
          <p:cNvSpPr txBox="1"/>
          <p:nvPr userDrawn="1"/>
        </p:nvSpPr>
        <p:spPr>
          <a:xfrm>
            <a:off x="247655" y="236832"/>
            <a:ext cx="6337221" cy="367901"/>
          </a:xfrm>
          <a:prstGeom prst="rect">
            <a:avLst/>
          </a:prstGeom>
          <a:noFill/>
          <a:ln>
            <a:noFill/>
          </a:ln>
        </p:spPr>
        <p:txBody>
          <a:bodyPr wrap="square" lIns="0" tIns="0" rIns="0" bIns="0" anchor="ctr"/>
          <a:lstStyle/>
          <a:p>
            <a:pPr hangingPunct="1">
              <a:spcBef>
                <a:spcPct val="0"/>
              </a:spcBef>
              <a:defRPr lang="en-US"/>
            </a:pPr>
            <a:r>
              <a:rPr lang="es-ES" sz="1600" b="1" kern="1200" cap="all" spc="30" dirty="0">
                <a:solidFill>
                  <a:srgbClr val="FFFFFF"/>
                </a:solidFill>
                <a:latin typeface="Max OT Bold" charset="77"/>
                <a:cs typeface="Arial"/>
              </a:rPr>
              <a:t>Communication strategies: Patient gown</a:t>
            </a:r>
          </a:p>
        </p:txBody>
      </p:sp>
      <p:sp>
        <p:nvSpPr>
          <p:cNvPr id="5" name="Rectangle 4"/>
          <p:cNvSpPr/>
          <p:nvPr userDrawn="1"/>
        </p:nvSpPr>
        <p:spPr>
          <a:xfrm>
            <a:off x="-1587" y="0"/>
            <a:ext cx="9144000" cy="51435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34288" tIns="17145" rIns="34288" bIns="17145" rtlCol="0" anchor="ctr"/>
          <a:lstStyle/>
          <a:p>
            <a:pPr algn="ctr" defTabSz="342882" hangingPunct="1"/>
            <a:r>
              <a:rPr lang="en-US" sz="800" b="0" i="0" dirty="0">
                <a:solidFill>
                  <a:srgbClr val="000000"/>
                </a:solidFill>
                <a:latin typeface="Lucida Grande"/>
                <a:ea typeface="Lucida Grande"/>
                <a:cs typeface="Lucida Grande"/>
              </a:rPr>
              <a:t>1_Content Slide 3</a:t>
            </a:r>
            <a:endParaRPr lang="en-US" sz="700" kern="1200" dirty="0">
              <a:solidFill>
                <a:prstClr val="white"/>
              </a:solidFill>
              <a:latin typeface="Calibri"/>
            </a:endParaRPr>
          </a:p>
        </p:txBody>
      </p:sp>
      <p:cxnSp>
        <p:nvCxnSpPr>
          <p:cNvPr id="7" name="Straight Connector 6"/>
          <p:cNvCxnSpPr/>
          <p:nvPr userDrawn="1"/>
        </p:nvCxnSpPr>
        <p:spPr>
          <a:xfrm flipV="1">
            <a:off x="278525" y="681541"/>
            <a:ext cx="8865477" cy="27003"/>
          </a:xfrm>
          <a:prstGeom prst="line">
            <a:avLst/>
          </a:prstGeom>
          <a:ln w="57150" cmpd="sng">
            <a:solidFill>
              <a:srgbClr val="650F5E"/>
            </a:solidFill>
          </a:ln>
        </p:spPr>
        <p:style>
          <a:lnRef idx="2">
            <a:schemeClr val="accent1"/>
          </a:lnRef>
          <a:fillRef idx="0">
            <a:schemeClr val="accent1"/>
          </a:fillRef>
          <a:effectRef idx="1">
            <a:schemeClr val="accent1"/>
          </a:effectRef>
          <a:fontRef idx="minor">
            <a:schemeClr val="tx1"/>
          </a:fontRef>
        </p:style>
      </p:cxnSp>
      <p:sp>
        <p:nvSpPr>
          <p:cNvPr id="10" name="Text Placeholder 13"/>
          <p:cNvSpPr>
            <a:spLocks noGrp="1"/>
          </p:cNvSpPr>
          <p:nvPr>
            <p:ph type="body" sz="quarter" idx="11" hasCustomPrompt="1"/>
          </p:nvPr>
        </p:nvSpPr>
        <p:spPr>
          <a:xfrm>
            <a:off x="158758" y="264562"/>
            <a:ext cx="6597262" cy="458572"/>
          </a:xfrm>
          <a:prstGeom prst="rect">
            <a:avLst/>
          </a:prstGeom>
        </p:spPr>
        <p:txBody>
          <a:bodyPr vert="horz"/>
          <a:lstStyle>
            <a:lvl1pPr marL="0" marR="0" indent="0" algn="l" defTabSz="457167" rtl="0"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r>
              <a:rPr lang="en-US" dirty="0"/>
              <a:t>CLICK TO EDIT MASTER TITLE STYLE</a:t>
            </a:r>
          </a:p>
        </p:txBody>
      </p:sp>
      <p:sp>
        <p:nvSpPr>
          <p:cNvPr id="11"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1385285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Content Slide 4">
    <p:spTree>
      <p:nvGrpSpPr>
        <p:cNvPr id="1" name=""/>
        <p:cNvGrpSpPr/>
        <p:nvPr/>
      </p:nvGrpSpPr>
      <p:grpSpPr>
        <a:xfrm>
          <a:off x="0" y="0"/>
          <a:ext cx="0" cy="0"/>
          <a:chOff x="0" y="0"/>
          <a:chExt cx="0" cy="0"/>
        </a:xfrm>
      </p:grpSpPr>
      <p:pic>
        <p:nvPicPr>
          <p:cNvPr id="127" name="Picture 2" descr="Picture 2"/>
          <p:cNvPicPr>
            <a:picLocks noChangeAspect="1"/>
          </p:cNvPicPr>
          <p:nvPr/>
        </p:nvPicPr>
        <p:blipFill>
          <a:blip r:embed="rId2"/>
          <a:stretch>
            <a:fillRect/>
          </a:stretch>
        </p:blipFill>
        <p:spPr>
          <a:xfrm>
            <a:off x="-24217" y="0"/>
            <a:ext cx="9177697" cy="5162454"/>
          </a:xfrm>
          <a:prstGeom prst="rect">
            <a:avLst/>
          </a:prstGeom>
          <a:ln w="12700">
            <a:miter lim="400000"/>
          </a:ln>
        </p:spPr>
      </p:pic>
      <p:sp>
        <p:nvSpPr>
          <p:cNvPr id="4"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64807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1_Content Slide 4">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
        <p:nvSpPr>
          <p:cNvPr id="2" name="Rectangle 1">
            <a:extLst>
              <a:ext uri="{FF2B5EF4-FFF2-40B4-BE49-F238E27FC236}">
                <a16:creationId xmlns:a16="http://schemas.microsoft.com/office/drawing/2014/main" id="{F8A9F009-2868-EC41-A639-72A983803A9A}"/>
              </a:ext>
            </a:extLst>
          </p:cNvPr>
          <p:cNvSpPr/>
          <p:nvPr userDrawn="1"/>
        </p:nvSpPr>
        <p:spPr>
          <a:xfrm>
            <a:off x="-84083" y="0"/>
            <a:ext cx="9312166" cy="52236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2633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Thank you Slide">
    <p:spTree>
      <p:nvGrpSpPr>
        <p:cNvPr id="1" name=""/>
        <p:cNvGrpSpPr/>
        <p:nvPr/>
      </p:nvGrpSpPr>
      <p:grpSpPr>
        <a:xfrm>
          <a:off x="0" y="0"/>
          <a:ext cx="0" cy="0"/>
          <a:chOff x="0" y="0"/>
          <a:chExt cx="0" cy="0"/>
        </a:xfrm>
      </p:grpSpPr>
      <p:pic>
        <p:nvPicPr>
          <p:cNvPr id="135" name="Picture 1" descr="Picture 1"/>
          <p:cNvPicPr>
            <a:picLocks noChangeAspect="1"/>
          </p:cNvPicPr>
          <p:nvPr/>
        </p:nvPicPr>
        <p:blipFill>
          <a:blip r:embed="rId2"/>
          <a:stretch>
            <a:fillRect/>
          </a:stretch>
        </p:blipFill>
        <p:spPr>
          <a:xfrm>
            <a:off x="-7370" y="1"/>
            <a:ext cx="9160848" cy="5152977"/>
          </a:xfrm>
          <a:prstGeom prst="rect">
            <a:avLst/>
          </a:prstGeom>
          <a:ln w="12700">
            <a:miter lim="400000"/>
          </a:ln>
        </p:spPr>
      </p:pic>
      <p:pic>
        <p:nvPicPr>
          <p:cNvPr id="136" name="Picture 4" descr="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0984" y="417566"/>
            <a:ext cx="986830" cy="559132"/>
          </a:xfrm>
          <a:prstGeom prst="rect">
            <a:avLst/>
          </a:prstGeom>
          <a:ln w="12700">
            <a:miter lim="400000"/>
          </a:ln>
        </p:spPr>
      </p:pic>
      <p:sp>
        <p:nvSpPr>
          <p:cNvPr id="137" name="Title Text"/>
          <p:cNvSpPr txBox="1">
            <a:spLocks noGrp="1"/>
          </p:cNvSpPr>
          <p:nvPr>
            <p:ph type="title" hasCustomPrompt="1"/>
          </p:nvPr>
        </p:nvSpPr>
        <p:spPr>
          <a:xfrm>
            <a:off x="0" y="2960247"/>
            <a:ext cx="9144000" cy="726224"/>
          </a:xfrm>
          <a:prstGeom prst="rect">
            <a:avLst/>
          </a:prstGeom>
        </p:spPr>
        <p:txBody>
          <a:bodyPr anchor="t">
            <a:normAutofit/>
          </a:bodyPr>
          <a:lstStyle>
            <a:lvl1pPr algn="ctr" defTabSz="457200" rtl="0" eaLnBrk="1" latinLnBrk="0" hangingPunct="1">
              <a:spcBef>
                <a:spcPct val="0"/>
              </a:spcBef>
              <a:buNone/>
              <a:defRPr sz="2800" b="1" kern="1200" baseline="0" dirty="0">
                <a:solidFill>
                  <a:schemeClr val="bg1"/>
                </a:solidFill>
                <a:latin typeface="Arial"/>
                <a:ea typeface="+mj-ea"/>
                <a:cs typeface="Arial"/>
              </a:defRPr>
            </a:lvl1pPr>
          </a:lstStyle>
          <a:p>
            <a:r>
              <a:rPr lang="en-US" dirty="0"/>
              <a:t>THANK YOU!</a:t>
            </a:r>
            <a:endParaRPr dirty="0"/>
          </a:p>
        </p:txBody>
      </p:sp>
    </p:spTree>
    <p:extLst>
      <p:ext uri="{BB962C8B-B14F-4D97-AF65-F5344CB8AC3E}">
        <p14:creationId xmlns:p14="http://schemas.microsoft.com/office/powerpoint/2010/main" val="2456635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_Sólo el título">
    <p:spTree>
      <p:nvGrpSpPr>
        <p:cNvPr id="1" name=""/>
        <p:cNvGrpSpPr/>
        <p:nvPr/>
      </p:nvGrpSpPr>
      <p:grpSpPr>
        <a:xfrm>
          <a:off x="0" y="0"/>
          <a:ext cx="0" cy="0"/>
          <a:chOff x="0" y="0"/>
          <a:chExt cx="0" cy="0"/>
        </a:xfrm>
      </p:grpSpPr>
      <p:pic>
        <p:nvPicPr>
          <p:cNvPr id="9" name="Imagen 8" descr="glue-outlin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03" y="1"/>
            <a:ext cx="9146258" cy="952452"/>
          </a:xfrm>
          <a:prstGeom prst="rect">
            <a:avLst/>
          </a:prstGeom>
        </p:spPr>
      </p:pic>
      <p:pic>
        <p:nvPicPr>
          <p:cNvPr id="11" name="Imagen 10" descr="glue-outline*.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20413"/>
            <a:ext cx="9146258" cy="523089"/>
          </a:xfrm>
          <a:prstGeom prst="rect">
            <a:avLst/>
          </a:prstGeom>
        </p:spPr>
      </p:pic>
      <p:sp>
        <p:nvSpPr>
          <p:cNvPr id="7" name="Título 1"/>
          <p:cNvSpPr>
            <a:spLocks noGrp="1"/>
          </p:cNvSpPr>
          <p:nvPr>
            <p:ph type="title" hasCustomPrompt="1"/>
          </p:nvPr>
        </p:nvSpPr>
        <p:spPr>
          <a:xfrm>
            <a:off x="712406" y="298433"/>
            <a:ext cx="7974395" cy="520872"/>
          </a:xfrm>
          <a:prstGeom prst="rect">
            <a:avLst/>
          </a:prstGeom>
        </p:spPr>
        <p:txBody>
          <a:bodyPr lIns="0" tIns="0" rIns="0" bIns="0" anchor="b" anchorCtr="0">
            <a:noAutofit/>
          </a:bodyPr>
          <a:lstStyle>
            <a:lvl1pPr algn="l">
              <a:defRPr sz="4000" baseline="0">
                <a:solidFill>
                  <a:srgbClr val="FFFFFF"/>
                </a:solidFill>
                <a:latin typeface="MaxLF-Light"/>
              </a:defRPr>
            </a:lvl1pPr>
          </a:lstStyle>
          <a:p>
            <a:r>
              <a:rPr lang="en-US" noProof="0" dirty="0"/>
              <a:t>HEADLINE</a:t>
            </a:r>
          </a:p>
        </p:txBody>
      </p:sp>
      <p:sp>
        <p:nvSpPr>
          <p:cNvPr id="10" name="Marcador de contenido 2"/>
          <p:cNvSpPr>
            <a:spLocks noGrp="1"/>
          </p:cNvSpPr>
          <p:nvPr>
            <p:ph idx="1" hasCustomPrompt="1"/>
          </p:nvPr>
        </p:nvSpPr>
        <p:spPr>
          <a:xfrm>
            <a:off x="719128" y="1054188"/>
            <a:ext cx="7967672" cy="3197986"/>
          </a:xfrm>
          <a:prstGeom prst="rect">
            <a:avLst/>
          </a:prstGeom>
        </p:spPr>
        <p:txBody>
          <a:bodyPr>
            <a:normAutofit/>
          </a:bodyPr>
          <a:lstStyle>
            <a:lvl1pPr>
              <a:defRPr sz="2000" baseline="0">
                <a:solidFill>
                  <a:schemeClr val="tx1">
                    <a:lumMod val="65000"/>
                    <a:lumOff val="35000"/>
                  </a:schemeClr>
                </a:solidFill>
                <a:latin typeface="MaxLF-Light"/>
              </a:defRPr>
            </a:lvl1pPr>
            <a:lvl2pPr>
              <a:defRPr sz="2000" baseline="0">
                <a:solidFill>
                  <a:schemeClr val="tx1">
                    <a:lumMod val="65000"/>
                    <a:lumOff val="35000"/>
                  </a:schemeClr>
                </a:solidFill>
                <a:latin typeface="MaxLF-Light"/>
              </a:defRPr>
            </a:lvl2pPr>
            <a:lvl3pPr>
              <a:defRPr sz="2000" baseline="0">
                <a:solidFill>
                  <a:schemeClr val="tx1">
                    <a:lumMod val="65000"/>
                    <a:lumOff val="35000"/>
                  </a:schemeClr>
                </a:solidFill>
                <a:latin typeface="MaxLF-Light"/>
              </a:defRPr>
            </a:lvl3pPr>
            <a:lvl4pPr>
              <a:defRPr sz="2000" baseline="0">
                <a:solidFill>
                  <a:schemeClr val="tx1">
                    <a:lumMod val="65000"/>
                    <a:lumOff val="35000"/>
                  </a:schemeClr>
                </a:solidFill>
                <a:latin typeface="MaxLF-Light"/>
              </a:defRPr>
            </a:lvl4pPr>
            <a:lvl5pPr>
              <a:defRPr sz="2000" baseline="0">
                <a:solidFill>
                  <a:schemeClr val="tx1">
                    <a:lumMod val="65000"/>
                    <a:lumOff val="35000"/>
                  </a:schemeClr>
                </a:solidFill>
                <a:latin typeface="MaxLF-Light"/>
              </a:defRPr>
            </a:lvl5pPr>
          </a:lstStyle>
          <a:p>
            <a:pPr lvl="0"/>
            <a:r>
              <a:rPr lang="en-US" noProof="0" dirty="0"/>
              <a:t>Click here to modify the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Imagen 11" descr="logo*.psd"/>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82760" y="4390735"/>
            <a:ext cx="1110706" cy="452628"/>
          </a:xfrm>
          <a:prstGeom prst="rect">
            <a:avLst/>
          </a:prstGeom>
        </p:spPr>
      </p:pic>
    </p:spTree>
    <p:extLst>
      <p:ext uri="{BB962C8B-B14F-4D97-AF65-F5344CB8AC3E}">
        <p14:creationId xmlns:p14="http://schemas.microsoft.com/office/powerpoint/2010/main" val="368120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806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919171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1" y="1592416"/>
            <a:ext cx="7626756" cy="1100517"/>
          </a:xfrm>
        </p:spPr>
        <p:txBody>
          <a:bodyPr/>
          <a:lstStyle/>
          <a:p>
            <a:r>
              <a:t>Click to edit Master title style</a:t>
            </a:r>
          </a:p>
        </p:txBody>
      </p:sp>
      <p:sp>
        <p:nvSpPr>
          <p:cNvPr id="3" name="Subtitle 2"/>
          <p:cNvSpPr>
            <a:spLocks noGrp="1"/>
          </p:cNvSpPr>
          <p:nvPr>
            <p:ph type="subTitle" idx="1"/>
          </p:nvPr>
        </p:nvSpPr>
        <p:spPr>
          <a:xfrm>
            <a:off x="1368862" y="2922443"/>
            <a:ext cx="6380290" cy="129354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15"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5946" indent="0" algn="ctr">
              <a:buNone/>
              <a:defRPr>
                <a:solidFill>
                  <a:schemeClr val="tx1">
                    <a:tint val="75000"/>
                  </a:schemeClr>
                </a:solidFill>
              </a:defRPr>
            </a:lvl7pPr>
            <a:lvl8pPr marL="3197203"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pPr defTabSz="457200" hangingPunct="1"/>
            <a:endParaRPr kern="1200" dirty="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hangingPunct="1"/>
            <a:endParaRPr kern="1200" dirty="0">
              <a:solidFill>
                <a:prstClr val="black"/>
              </a:solidFill>
              <a:latin typeface="Calibri"/>
              <a:ea typeface="+mn-ea"/>
              <a:cs typeface="+mn-cs"/>
            </a:endParaRPr>
          </a:p>
        </p:txBody>
      </p:sp>
      <p:sp>
        <p:nvSpPr>
          <p:cNvPr id="7"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323534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3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anchor="ctr"/>
          <a:lstStyle>
            <a:lvl1pPr algn="l">
              <a:defRPr sz="2800">
                <a:solidFill>
                  <a:srgbClr val="FFFFFF"/>
                </a:solidFill>
                <a:latin typeface="Arial"/>
                <a:cs typeface="Arial"/>
              </a:defRPr>
            </a:lvl1pPr>
          </a:lstStyle>
          <a:p>
            <a:r>
              <a:rPr lang="en-US" dirty="0"/>
              <a:t>Click to edit Master title style</a:t>
            </a:r>
          </a:p>
        </p:txBody>
      </p:sp>
      <p:sp>
        <p:nvSpPr>
          <p:cNvPr id="4"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3910978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688073" y="4767263"/>
            <a:ext cx="366266" cy="276999"/>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000" b="0" i="0" u="none" strike="noStrike" cap="none">
                <a:solidFill>
                  <a:srgbClr val="000000"/>
                </a:solidFill>
                <a:latin typeface="Calibri"/>
                <a:ea typeface="Calibri"/>
                <a:cs typeface="Calibri"/>
                <a:sym typeface="Calibri"/>
              </a:defRPr>
            </a:lvl1pPr>
            <a:lvl2pPr marL="0" lvl="1" indent="0" algn="l">
              <a:spcBef>
                <a:spcPts val="0"/>
              </a:spcBef>
              <a:buNone/>
              <a:defRPr sz="1000" b="0" i="0" u="none" strike="noStrike" cap="none">
                <a:solidFill>
                  <a:srgbClr val="000000"/>
                </a:solidFill>
                <a:latin typeface="Calibri"/>
                <a:ea typeface="Calibri"/>
                <a:cs typeface="Calibri"/>
                <a:sym typeface="Calibri"/>
              </a:defRPr>
            </a:lvl2pPr>
            <a:lvl3pPr marL="0" lvl="2" indent="0" algn="l">
              <a:spcBef>
                <a:spcPts val="0"/>
              </a:spcBef>
              <a:buNone/>
              <a:defRPr sz="1000" b="0" i="0" u="none" strike="noStrike" cap="none">
                <a:solidFill>
                  <a:srgbClr val="000000"/>
                </a:solidFill>
                <a:latin typeface="Calibri"/>
                <a:ea typeface="Calibri"/>
                <a:cs typeface="Calibri"/>
                <a:sym typeface="Calibri"/>
              </a:defRPr>
            </a:lvl3pPr>
            <a:lvl4pPr marL="0" lvl="3" indent="0" algn="l">
              <a:spcBef>
                <a:spcPts val="0"/>
              </a:spcBef>
              <a:buNone/>
              <a:defRPr sz="1000" b="0" i="0" u="none" strike="noStrike" cap="none">
                <a:solidFill>
                  <a:srgbClr val="000000"/>
                </a:solidFill>
                <a:latin typeface="Calibri"/>
                <a:ea typeface="Calibri"/>
                <a:cs typeface="Calibri"/>
                <a:sym typeface="Calibri"/>
              </a:defRPr>
            </a:lvl4pPr>
            <a:lvl5pPr marL="0" lvl="4" indent="0" algn="l">
              <a:spcBef>
                <a:spcPts val="0"/>
              </a:spcBef>
              <a:buNone/>
              <a:defRPr sz="1000" b="0" i="0" u="none" strike="noStrike" cap="none">
                <a:solidFill>
                  <a:srgbClr val="000000"/>
                </a:solidFill>
                <a:latin typeface="Calibri"/>
                <a:ea typeface="Calibri"/>
                <a:cs typeface="Calibri"/>
                <a:sym typeface="Calibri"/>
              </a:defRPr>
            </a:lvl5pPr>
            <a:lvl6pPr marL="0" lvl="5" indent="0" algn="l">
              <a:spcBef>
                <a:spcPts val="0"/>
              </a:spcBef>
              <a:buNone/>
              <a:defRPr sz="1000" b="0" i="0" u="none" strike="noStrike" cap="none">
                <a:solidFill>
                  <a:srgbClr val="000000"/>
                </a:solidFill>
                <a:latin typeface="Calibri"/>
                <a:ea typeface="Calibri"/>
                <a:cs typeface="Calibri"/>
                <a:sym typeface="Calibri"/>
              </a:defRPr>
            </a:lvl6pPr>
            <a:lvl7pPr marL="0" lvl="6" indent="0" algn="l">
              <a:spcBef>
                <a:spcPts val="0"/>
              </a:spcBef>
              <a:buNone/>
              <a:defRPr sz="1000" b="0" i="0" u="none" strike="noStrike" cap="none">
                <a:solidFill>
                  <a:srgbClr val="000000"/>
                </a:solidFill>
                <a:latin typeface="Calibri"/>
                <a:ea typeface="Calibri"/>
                <a:cs typeface="Calibri"/>
                <a:sym typeface="Calibri"/>
              </a:defRPr>
            </a:lvl7pPr>
            <a:lvl8pPr marL="0" lvl="7" indent="0" algn="l">
              <a:spcBef>
                <a:spcPts val="0"/>
              </a:spcBef>
              <a:buNone/>
              <a:defRPr sz="1000" b="0" i="0" u="none" strike="noStrike" cap="none">
                <a:solidFill>
                  <a:srgbClr val="000000"/>
                </a:solidFill>
                <a:latin typeface="Calibri"/>
                <a:ea typeface="Calibri"/>
                <a:cs typeface="Calibri"/>
                <a:sym typeface="Calibri"/>
              </a:defRPr>
            </a:lvl8pPr>
            <a:lvl9pPr marL="0" lvl="8" indent="0" algn="l">
              <a:spcBef>
                <a:spcPts val="0"/>
              </a:spcBef>
              <a:buNone/>
              <a:defRPr sz="10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167163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70606" y="1"/>
            <a:ext cx="8151168" cy="8452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4"/>
          <p:cNvSpPr txBox="1">
            <a:spLocks noGrp="1"/>
          </p:cNvSpPr>
          <p:nvPr>
            <p:ph type="body" idx="1"/>
          </p:nvPr>
        </p:nvSpPr>
        <p:spPr>
          <a:xfrm>
            <a:off x="169863" y="1014413"/>
            <a:ext cx="8701087" cy="386556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4"/>
          <p:cNvSpPr txBox="1">
            <a:spLocks noGrp="1"/>
          </p:cNvSpPr>
          <p:nvPr>
            <p:ph type="sldNum" idx="12"/>
          </p:nvPr>
        </p:nvSpPr>
        <p:spPr>
          <a:xfrm>
            <a:off x="8688073" y="4767263"/>
            <a:ext cx="366266" cy="276999"/>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000" b="0" i="0" u="none" strike="noStrike" cap="none">
                <a:solidFill>
                  <a:srgbClr val="000000"/>
                </a:solidFill>
                <a:latin typeface="Calibri"/>
                <a:ea typeface="Calibri"/>
                <a:cs typeface="Calibri"/>
                <a:sym typeface="Calibri"/>
              </a:defRPr>
            </a:lvl1pPr>
            <a:lvl2pPr marL="0" lvl="1" indent="0" algn="l">
              <a:spcBef>
                <a:spcPts val="0"/>
              </a:spcBef>
              <a:buNone/>
              <a:defRPr sz="1000" b="0" i="0" u="none" strike="noStrike" cap="none">
                <a:solidFill>
                  <a:srgbClr val="000000"/>
                </a:solidFill>
                <a:latin typeface="Calibri"/>
                <a:ea typeface="Calibri"/>
                <a:cs typeface="Calibri"/>
                <a:sym typeface="Calibri"/>
              </a:defRPr>
            </a:lvl2pPr>
            <a:lvl3pPr marL="0" lvl="2" indent="0" algn="l">
              <a:spcBef>
                <a:spcPts val="0"/>
              </a:spcBef>
              <a:buNone/>
              <a:defRPr sz="1000" b="0" i="0" u="none" strike="noStrike" cap="none">
                <a:solidFill>
                  <a:srgbClr val="000000"/>
                </a:solidFill>
                <a:latin typeface="Calibri"/>
                <a:ea typeface="Calibri"/>
                <a:cs typeface="Calibri"/>
                <a:sym typeface="Calibri"/>
              </a:defRPr>
            </a:lvl3pPr>
            <a:lvl4pPr marL="0" lvl="3" indent="0" algn="l">
              <a:spcBef>
                <a:spcPts val="0"/>
              </a:spcBef>
              <a:buNone/>
              <a:defRPr sz="1000" b="0" i="0" u="none" strike="noStrike" cap="none">
                <a:solidFill>
                  <a:srgbClr val="000000"/>
                </a:solidFill>
                <a:latin typeface="Calibri"/>
                <a:ea typeface="Calibri"/>
                <a:cs typeface="Calibri"/>
                <a:sym typeface="Calibri"/>
              </a:defRPr>
            </a:lvl4pPr>
            <a:lvl5pPr marL="0" lvl="4" indent="0" algn="l">
              <a:spcBef>
                <a:spcPts val="0"/>
              </a:spcBef>
              <a:buNone/>
              <a:defRPr sz="1000" b="0" i="0" u="none" strike="noStrike" cap="none">
                <a:solidFill>
                  <a:srgbClr val="000000"/>
                </a:solidFill>
                <a:latin typeface="Calibri"/>
                <a:ea typeface="Calibri"/>
                <a:cs typeface="Calibri"/>
                <a:sym typeface="Calibri"/>
              </a:defRPr>
            </a:lvl5pPr>
            <a:lvl6pPr marL="0" lvl="5" indent="0" algn="l">
              <a:spcBef>
                <a:spcPts val="0"/>
              </a:spcBef>
              <a:buNone/>
              <a:defRPr sz="1000" b="0" i="0" u="none" strike="noStrike" cap="none">
                <a:solidFill>
                  <a:srgbClr val="000000"/>
                </a:solidFill>
                <a:latin typeface="Calibri"/>
                <a:ea typeface="Calibri"/>
                <a:cs typeface="Calibri"/>
                <a:sym typeface="Calibri"/>
              </a:defRPr>
            </a:lvl6pPr>
            <a:lvl7pPr marL="0" lvl="6" indent="0" algn="l">
              <a:spcBef>
                <a:spcPts val="0"/>
              </a:spcBef>
              <a:buNone/>
              <a:defRPr sz="1000" b="0" i="0" u="none" strike="noStrike" cap="none">
                <a:solidFill>
                  <a:srgbClr val="000000"/>
                </a:solidFill>
                <a:latin typeface="Calibri"/>
                <a:ea typeface="Calibri"/>
                <a:cs typeface="Calibri"/>
                <a:sym typeface="Calibri"/>
              </a:defRPr>
            </a:lvl7pPr>
            <a:lvl8pPr marL="0" lvl="7" indent="0" algn="l">
              <a:spcBef>
                <a:spcPts val="0"/>
              </a:spcBef>
              <a:buNone/>
              <a:defRPr sz="1000" b="0" i="0" u="none" strike="noStrike" cap="none">
                <a:solidFill>
                  <a:srgbClr val="000000"/>
                </a:solidFill>
                <a:latin typeface="Calibri"/>
                <a:ea typeface="Calibri"/>
                <a:cs typeface="Calibri"/>
                <a:sym typeface="Calibri"/>
              </a:defRPr>
            </a:lvl8pPr>
            <a:lvl9pPr marL="0" lvl="8" indent="0" algn="l">
              <a:spcBef>
                <a:spcPts val="0"/>
              </a:spcBef>
              <a:buNone/>
              <a:defRPr sz="10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579165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70606" y="1"/>
            <a:ext cx="8151168" cy="8452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5"/>
          <p:cNvSpPr txBox="1">
            <a:spLocks noGrp="1"/>
          </p:cNvSpPr>
          <p:nvPr>
            <p:ph type="sldNum" idx="12"/>
          </p:nvPr>
        </p:nvSpPr>
        <p:spPr>
          <a:xfrm>
            <a:off x="8688073" y="4767263"/>
            <a:ext cx="366266" cy="276999"/>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000" b="0" i="0" u="none" strike="noStrike" cap="none">
                <a:solidFill>
                  <a:srgbClr val="000000"/>
                </a:solidFill>
                <a:latin typeface="Calibri"/>
                <a:ea typeface="Calibri"/>
                <a:cs typeface="Calibri"/>
                <a:sym typeface="Calibri"/>
              </a:defRPr>
            </a:lvl1pPr>
            <a:lvl2pPr marL="0" lvl="1" indent="0" algn="l">
              <a:spcBef>
                <a:spcPts val="0"/>
              </a:spcBef>
              <a:buNone/>
              <a:defRPr sz="1000" b="0" i="0" u="none" strike="noStrike" cap="none">
                <a:solidFill>
                  <a:srgbClr val="000000"/>
                </a:solidFill>
                <a:latin typeface="Calibri"/>
                <a:ea typeface="Calibri"/>
                <a:cs typeface="Calibri"/>
                <a:sym typeface="Calibri"/>
              </a:defRPr>
            </a:lvl2pPr>
            <a:lvl3pPr marL="0" lvl="2" indent="0" algn="l">
              <a:spcBef>
                <a:spcPts val="0"/>
              </a:spcBef>
              <a:buNone/>
              <a:defRPr sz="1000" b="0" i="0" u="none" strike="noStrike" cap="none">
                <a:solidFill>
                  <a:srgbClr val="000000"/>
                </a:solidFill>
                <a:latin typeface="Calibri"/>
                <a:ea typeface="Calibri"/>
                <a:cs typeface="Calibri"/>
                <a:sym typeface="Calibri"/>
              </a:defRPr>
            </a:lvl3pPr>
            <a:lvl4pPr marL="0" lvl="3" indent="0" algn="l">
              <a:spcBef>
                <a:spcPts val="0"/>
              </a:spcBef>
              <a:buNone/>
              <a:defRPr sz="1000" b="0" i="0" u="none" strike="noStrike" cap="none">
                <a:solidFill>
                  <a:srgbClr val="000000"/>
                </a:solidFill>
                <a:latin typeface="Calibri"/>
                <a:ea typeface="Calibri"/>
                <a:cs typeface="Calibri"/>
                <a:sym typeface="Calibri"/>
              </a:defRPr>
            </a:lvl4pPr>
            <a:lvl5pPr marL="0" lvl="4" indent="0" algn="l">
              <a:spcBef>
                <a:spcPts val="0"/>
              </a:spcBef>
              <a:buNone/>
              <a:defRPr sz="1000" b="0" i="0" u="none" strike="noStrike" cap="none">
                <a:solidFill>
                  <a:srgbClr val="000000"/>
                </a:solidFill>
                <a:latin typeface="Calibri"/>
                <a:ea typeface="Calibri"/>
                <a:cs typeface="Calibri"/>
                <a:sym typeface="Calibri"/>
              </a:defRPr>
            </a:lvl5pPr>
            <a:lvl6pPr marL="0" lvl="5" indent="0" algn="l">
              <a:spcBef>
                <a:spcPts val="0"/>
              </a:spcBef>
              <a:buNone/>
              <a:defRPr sz="1000" b="0" i="0" u="none" strike="noStrike" cap="none">
                <a:solidFill>
                  <a:srgbClr val="000000"/>
                </a:solidFill>
                <a:latin typeface="Calibri"/>
                <a:ea typeface="Calibri"/>
                <a:cs typeface="Calibri"/>
                <a:sym typeface="Calibri"/>
              </a:defRPr>
            </a:lvl6pPr>
            <a:lvl7pPr marL="0" lvl="6" indent="0" algn="l">
              <a:spcBef>
                <a:spcPts val="0"/>
              </a:spcBef>
              <a:buNone/>
              <a:defRPr sz="1000" b="0" i="0" u="none" strike="noStrike" cap="none">
                <a:solidFill>
                  <a:srgbClr val="000000"/>
                </a:solidFill>
                <a:latin typeface="Calibri"/>
                <a:ea typeface="Calibri"/>
                <a:cs typeface="Calibri"/>
                <a:sym typeface="Calibri"/>
              </a:defRPr>
            </a:lvl7pPr>
            <a:lvl8pPr marL="0" lvl="7" indent="0" algn="l">
              <a:spcBef>
                <a:spcPts val="0"/>
              </a:spcBef>
              <a:buNone/>
              <a:defRPr sz="1000" b="0" i="0" u="none" strike="noStrike" cap="none">
                <a:solidFill>
                  <a:srgbClr val="000000"/>
                </a:solidFill>
                <a:latin typeface="Calibri"/>
                <a:ea typeface="Calibri"/>
                <a:cs typeface="Calibri"/>
                <a:sym typeface="Calibri"/>
              </a:defRPr>
            </a:lvl8pPr>
            <a:lvl9pPr marL="0" lvl="8" indent="0" algn="l">
              <a:spcBef>
                <a:spcPts val="0"/>
              </a:spcBef>
              <a:buNone/>
              <a:defRPr sz="10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77759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2"/>
        <p:cNvGrpSpPr/>
        <p:nvPr/>
      </p:nvGrpSpPr>
      <p:grpSpPr>
        <a:xfrm>
          <a:off x="0" y="0"/>
          <a:ext cx="0" cy="0"/>
          <a:chOff x="0" y="0"/>
          <a:chExt cx="0" cy="0"/>
        </a:xfrm>
      </p:grpSpPr>
      <p:sp>
        <p:nvSpPr>
          <p:cNvPr id="23" name="Google Shape;23;p6"/>
          <p:cNvSpPr txBox="1">
            <a:spLocks noGrp="1"/>
          </p:cNvSpPr>
          <p:nvPr>
            <p:ph type="body" idx="1"/>
          </p:nvPr>
        </p:nvSpPr>
        <p:spPr>
          <a:xfrm>
            <a:off x="5080000" y="1166813"/>
            <a:ext cx="3887788" cy="37846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rgbClr val="7D0D9E"/>
              </a:buClr>
              <a:buSzPts val="3200"/>
              <a:buFont typeface="Arial"/>
              <a:buNone/>
              <a:defRPr sz="3200" b="0" i="0" u="none" strike="noStrike" cap="none">
                <a:solidFill>
                  <a:srgbClr val="7D0D9E"/>
                </a:solidFill>
                <a:latin typeface="Calibri"/>
                <a:ea typeface="Calibri"/>
                <a:cs typeface="Calibri"/>
                <a:sym typeface="Calibri"/>
              </a:defRPr>
            </a:lvl1pPr>
            <a:lvl2pPr marL="914400" marR="0" lvl="1" indent="-381000" algn="l" rtl="0">
              <a:spcBef>
                <a:spcPts val="0"/>
              </a:spcBef>
              <a:spcAft>
                <a:spcPts val="0"/>
              </a:spcAft>
              <a:buClr>
                <a:srgbClr val="FFFFFF"/>
              </a:buClr>
              <a:buSzPts val="2400"/>
              <a:buFont typeface="Arial"/>
              <a:buChar char="•"/>
              <a:defRPr sz="2400" b="0" i="0" u="none" strike="noStrike" cap="none">
                <a:solidFill>
                  <a:srgbClr val="FFFFFF"/>
                </a:solidFill>
                <a:latin typeface="Calibri"/>
                <a:ea typeface="Calibri"/>
                <a:cs typeface="Calibri"/>
                <a:sym typeface="Calibri"/>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Calibri"/>
                <a:ea typeface="Calibri"/>
                <a:cs typeface="Calibri"/>
                <a:sym typeface="Calibri"/>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6"/>
          <p:cNvSpPr txBox="1">
            <a:spLocks noGrp="1"/>
          </p:cNvSpPr>
          <p:nvPr>
            <p:ph type="body" idx="2"/>
          </p:nvPr>
        </p:nvSpPr>
        <p:spPr>
          <a:xfrm>
            <a:off x="5080000" y="257175"/>
            <a:ext cx="3784600" cy="601663"/>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6"/>
          <p:cNvSpPr txBox="1">
            <a:spLocks noGrp="1"/>
          </p:cNvSpPr>
          <p:nvPr>
            <p:ph type="sldNum" idx="12"/>
          </p:nvPr>
        </p:nvSpPr>
        <p:spPr>
          <a:xfrm>
            <a:off x="8652796" y="4649663"/>
            <a:ext cx="273270" cy="276999"/>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solidFill>
                  <a:srgbClr val="000000"/>
                </a:solidFill>
                <a:latin typeface="Calibri"/>
                <a:ea typeface="Calibri"/>
                <a:cs typeface="Calibri"/>
                <a:sym typeface="Calibri"/>
              </a:defRPr>
            </a:lvl1pPr>
            <a:lvl2pPr marL="0" lvl="1" indent="0" algn="l">
              <a:spcBef>
                <a:spcPts val="0"/>
              </a:spcBef>
              <a:buNone/>
              <a:defRPr>
                <a:solidFill>
                  <a:srgbClr val="000000"/>
                </a:solidFill>
                <a:latin typeface="Calibri"/>
                <a:ea typeface="Calibri"/>
                <a:cs typeface="Calibri"/>
                <a:sym typeface="Calibri"/>
              </a:defRPr>
            </a:lvl2pPr>
            <a:lvl3pPr marL="0" lvl="2" indent="0" algn="l">
              <a:spcBef>
                <a:spcPts val="0"/>
              </a:spcBef>
              <a:buNone/>
              <a:defRPr>
                <a:solidFill>
                  <a:srgbClr val="000000"/>
                </a:solidFill>
                <a:latin typeface="Calibri"/>
                <a:ea typeface="Calibri"/>
                <a:cs typeface="Calibri"/>
                <a:sym typeface="Calibri"/>
              </a:defRPr>
            </a:lvl3pPr>
            <a:lvl4pPr marL="0" lvl="3" indent="0" algn="l">
              <a:spcBef>
                <a:spcPts val="0"/>
              </a:spcBef>
              <a:buNone/>
              <a:defRPr>
                <a:solidFill>
                  <a:srgbClr val="000000"/>
                </a:solidFill>
                <a:latin typeface="Calibri"/>
                <a:ea typeface="Calibri"/>
                <a:cs typeface="Calibri"/>
                <a:sym typeface="Calibri"/>
              </a:defRPr>
            </a:lvl4pPr>
            <a:lvl5pPr marL="0" lvl="4" indent="0" algn="l">
              <a:spcBef>
                <a:spcPts val="0"/>
              </a:spcBef>
              <a:buNone/>
              <a:defRPr>
                <a:solidFill>
                  <a:srgbClr val="000000"/>
                </a:solidFill>
                <a:latin typeface="Calibri"/>
                <a:ea typeface="Calibri"/>
                <a:cs typeface="Calibri"/>
                <a:sym typeface="Calibri"/>
              </a:defRPr>
            </a:lvl5pPr>
            <a:lvl6pPr marL="0" lvl="5" indent="0" algn="l">
              <a:spcBef>
                <a:spcPts val="0"/>
              </a:spcBef>
              <a:buNone/>
              <a:defRPr>
                <a:solidFill>
                  <a:srgbClr val="000000"/>
                </a:solidFill>
                <a:latin typeface="Calibri"/>
                <a:ea typeface="Calibri"/>
                <a:cs typeface="Calibri"/>
                <a:sym typeface="Calibri"/>
              </a:defRPr>
            </a:lvl6pPr>
            <a:lvl7pPr marL="0" lvl="6" indent="0" algn="l">
              <a:spcBef>
                <a:spcPts val="0"/>
              </a:spcBef>
              <a:buNone/>
              <a:defRPr>
                <a:solidFill>
                  <a:srgbClr val="000000"/>
                </a:solidFill>
                <a:latin typeface="Calibri"/>
                <a:ea typeface="Calibri"/>
                <a:cs typeface="Calibri"/>
                <a:sym typeface="Calibri"/>
              </a:defRPr>
            </a:lvl7pPr>
            <a:lvl8pPr marL="0" lvl="7" indent="0" algn="l">
              <a:spcBef>
                <a:spcPts val="0"/>
              </a:spcBef>
              <a:buNone/>
              <a:defRPr>
                <a:solidFill>
                  <a:srgbClr val="000000"/>
                </a:solidFill>
                <a:latin typeface="Calibri"/>
                <a:ea typeface="Calibri"/>
                <a:cs typeface="Calibri"/>
                <a:sym typeface="Calibri"/>
              </a:defRPr>
            </a:lvl8pPr>
            <a:lvl9pPr marL="0" lvl="8" indent="0" algn="l">
              <a:spcBef>
                <a:spcPts val="0"/>
              </a:spcBef>
              <a:buNone/>
              <a:defRPr>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66534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9"/>
        <p:cNvGrpSpPr/>
        <p:nvPr/>
      </p:nvGrpSpPr>
      <p:grpSpPr>
        <a:xfrm>
          <a:off x="0" y="0"/>
          <a:ext cx="0" cy="0"/>
          <a:chOff x="0" y="0"/>
          <a:chExt cx="0" cy="0"/>
        </a:xfrm>
      </p:grpSpPr>
      <p:sp>
        <p:nvSpPr>
          <p:cNvPr id="30" name="Google Shape;30;p8"/>
          <p:cNvSpPr txBox="1">
            <a:spLocks noGrp="1"/>
          </p:cNvSpPr>
          <p:nvPr>
            <p:ph type="body" idx="1"/>
          </p:nvPr>
        </p:nvSpPr>
        <p:spPr>
          <a:xfrm>
            <a:off x="5080000" y="1166813"/>
            <a:ext cx="3887788" cy="37846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rgbClr val="7D0D9E"/>
              </a:buClr>
              <a:buSzPts val="3200"/>
              <a:buFont typeface="Arial"/>
              <a:buNone/>
              <a:defRPr sz="3200" b="0" i="0" u="none" strike="noStrike" cap="none">
                <a:solidFill>
                  <a:srgbClr val="7D0D9E"/>
                </a:solidFill>
                <a:latin typeface="Calibri"/>
                <a:ea typeface="Calibri"/>
                <a:cs typeface="Calibri"/>
                <a:sym typeface="Calibri"/>
              </a:defRPr>
            </a:lvl1pPr>
            <a:lvl2pPr marL="914400" marR="0" lvl="1" indent="-381000" algn="l" rtl="0">
              <a:spcBef>
                <a:spcPts val="0"/>
              </a:spcBef>
              <a:spcAft>
                <a:spcPts val="0"/>
              </a:spcAft>
              <a:buClr>
                <a:srgbClr val="FFFFFF"/>
              </a:buClr>
              <a:buSzPts val="2400"/>
              <a:buFont typeface="Arial"/>
              <a:buChar char="•"/>
              <a:defRPr sz="2400" b="0" i="0" u="none" strike="noStrike" cap="none">
                <a:solidFill>
                  <a:srgbClr val="FFFFFF"/>
                </a:solidFill>
                <a:latin typeface="Calibri"/>
                <a:ea typeface="Calibri"/>
                <a:cs typeface="Calibri"/>
                <a:sym typeface="Calibri"/>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Calibri"/>
                <a:ea typeface="Calibri"/>
                <a:cs typeface="Calibri"/>
                <a:sym typeface="Calibri"/>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Google Shape;31;p8"/>
          <p:cNvSpPr txBox="1">
            <a:spLocks noGrp="1"/>
          </p:cNvSpPr>
          <p:nvPr>
            <p:ph type="body" idx="2"/>
          </p:nvPr>
        </p:nvSpPr>
        <p:spPr>
          <a:xfrm>
            <a:off x="5080000" y="257175"/>
            <a:ext cx="3784600" cy="601663"/>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49102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2"/>
        <p:cNvGrpSpPr/>
        <p:nvPr/>
      </p:nvGrpSpPr>
      <p:grpSpPr>
        <a:xfrm>
          <a:off x="0" y="0"/>
          <a:ext cx="0" cy="0"/>
          <a:chOff x="0" y="0"/>
          <a:chExt cx="0" cy="0"/>
        </a:xfrm>
      </p:grpSpPr>
      <p:sp>
        <p:nvSpPr>
          <p:cNvPr id="33" name="Google Shape;33;p9"/>
          <p:cNvSpPr txBox="1">
            <a:spLocks noGrp="1"/>
          </p:cNvSpPr>
          <p:nvPr>
            <p:ph type="ctrTitle"/>
          </p:nvPr>
        </p:nvSpPr>
        <p:spPr>
          <a:xfrm>
            <a:off x="0" y="1676400"/>
            <a:ext cx="9144000" cy="1790700"/>
          </a:xfrm>
          <a:prstGeom prst="rect">
            <a:avLst/>
          </a:prstGeom>
          <a:noFill/>
          <a:ln>
            <a:noFill/>
          </a:ln>
          <a:effectLst>
            <a:outerShdw blurRad="419100" dist="50800" dir="5400000" algn="ctr" rotWithShape="0">
              <a:schemeClr val="dk1"/>
            </a:outerShdw>
          </a:effectLst>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871601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959139" y="1982407"/>
            <a:ext cx="7193530" cy="726223"/>
          </a:xfrm>
          <a:prstGeom prst="rect">
            <a:avLst/>
          </a:prstGeom>
          <a:ln>
            <a:noFill/>
          </a:ln>
        </p:spPr>
        <p:txBody>
          <a:bodyPr lIns="91436" tIns="45718" rIns="91436" bIns="45718">
            <a:noAutofit/>
          </a:bodyPr>
          <a:lstStyle>
            <a:lvl1pPr>
              <a:defRPr sz="4000">
                <a:solidFill>
                  <a:schemeClr val="bg1"/>
                </a:solidFill>
                <a:latin typeface="Arial"/>
                <a:cs typeface="Arial"/>
              </a:defRPr>
            </a:lvl1pPr>
          </a:lstStyle>
          <a:p>
            <a:r>
              <a:rPr lang="en-US" dirty="0"/>
              <a:t>Master Title</a:t>
            </a:r>
          </a:p>
        </p:txBody>
      </p:sp>
    </p:spTree>
    <p:extLst>
      <p:ext uri="{BB962C8B-B14F-4D97-AF65-F5344CB8AC3E}">
        <p14:creationId xmlns:p14="http://schemas.microsoft.com/office/powerpoint/2010/main" val="2779713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75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959139" y="1982407"/>
            <a:ext cx="7193530" cy="726223"/>
          </a:xfrm>
          <a:prstGeom prst="rect">
            <a:avLst/>
          </a:prstGeom>
          <a:ln>
            <a:noFill/>
          </a:ln>
        </p:spPr>
        <p:txBody>
          <a:bodyPr lIns="91436" tIns="45718" rIns="91436" bIns="45718">
            <a:noAutofit/>
          </a:bodyPr>
          <a:lstStyle>
            <a:lvl1pPr>
              <a:defRPr sz="4000">
                <a:solidFill>
                  <a:schemeClr val="bg1"/>
                </a:solidFill>
                <a:latin typeface="Arial"/>
                <a:cs typeface="Arial"/>
              </a:defRPr>
            </a:lvl1pPr>
          </a:lstStyle>
          <a:p>
            <a:r>
              <a:rPr lang="en-US" dirty="0"/>
              <a:t>Master Title</a:t>
            </a:r>
          </a:p>
        </p:txBody>
      </p:sp>
    </p:spTree>
    <p:extLst>
      <p:ext uri="{BB962C8B-B14F-4D97-AF65-F5344CB8AC3E}">
        <p14:creationId xmlns:p14="http://schemas.microsoft.com/office/powerpoint/2010/main" val="126809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0" y="2960246"/>
            <a:ext cx="9144000" cy="726223"/>
          </a:xfrm>
          <a:prstGeom prst="rect">
            <a:avLst/>
          </a:prstGeom>
          <a:ln>
            <a:noFill/>
          </a:ln>
        </p:spPr>
        <p:txBody>
          <a:bodyPr>
            <a:normAutofit/>
          </a:bodyPr>
          <a:lstStyle>
            <a:lvl1pPr>
              <a:defRPr sz="4800">
                <a:solidFill>
                  <a:schemeClr val="bg1"/>
                </a:solidFill>
                <a:latin typeface="Arial"/>
                <a:cs typeface="Arial"/>
              </a:defRPr>
            </a:lvl1pPr>
          </a:lstStyle>
          <a:p>
            <a:r>
              <a:rPr lang="en-US" dirty="0"/>
              <a:t>Master Title</a:t>
            </a:r>
          </a:p>
        </p:txBody>
      </p:sp>
    </p:spTree>
    <p:extLst>
      <p:ext uri="{BB962C8B-B14F-4D97-AF65-F5344CB8AC3E}">
        <p14:creationId xmlns:p14="http://schemas.microsoft.com/office/powerpoint/2010/main" val="2802236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967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lIns="91430" tIns="45715" rIns="91430" bIns="45715" anchor="ctr"/>
          <a:lstStyle>
            <a:lvl1pPr algn="l">
              <a:defRPr sz="2800">
                <a:solidFill>
                  <a:srgbClr val="FFFFFF"/>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558859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959139" y="1982407"/>
            <a:ext cx="7193530" cy="726223"/>
          </a:xfrm>
          <a:prstGeom prst="rect">
            <a:avLst/>
          </a:prstGeom>
          <a:ln>
            <a:noFill/>
          </a:ln>
        </p:spPr>
        <p:txBody>
          <a:bodyPr lIns="91436" tIns="45718" rIns="91436" bIns="45718">
            <a:noAutofit/>
          </a:bodyPr>
          <a:lstStyle>
            <a:lvl1pPr>
              <a:defRPr sz="4000">
                <a:solidFill>
                  <a:schemeClr val="bg1"/>
                </a:solidFill>
                <a:latin typeface="Arial"/>
                <a:cs typeface="Arial"/>
              </a:defRPr>
            </a:lvl1pPr>
          </a:lstStyle>
          <a:p>
            <a:r>
              <a:rPr lang="en-US" dirty="0"/>
              <a:t>Master Title</a:t>
            </a:r>
          </a:p>
        </p:txBody>
      </p:sp>
    </p:spTree>
    <p:extLst>
      <p:ext uri="{BB962C8B-B14F-4D97-AF65-F5344CB8AC3E}">
        <p14:creationId xmlns:p14="http://schemas.microsoft.com/office/powerpoint/2010/main" val="1098785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694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lIns="91430" tIns="45715" rIns="91430" bIns="45715" anchor="ctr"/>
          <a:lstStyle>
            <a:lvl1pPr algn="l">
              <a:defRPr sz="2800">
                <a:solidFill>
                  <a:srgbClr val="FFFFFF"/>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492460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anchor="ctr"/>
          <a:lstStyle>
            <a:lvl1pPr algn="l">
              <a:defRPr sz="2800">
                <a:solidFill>
                  <a:srgbClr val="FFFFFF"/>
                </a:solidFill>
                <a:latin typeface="Arial"/>
                <a:cs typeface="Arial"/>
              </a:defRPr>
            </a:lvl1pPr>
          </a:lstStyle>
          <a:p>
            <a:r>
              <a:rPr lang="en-US" dirty="0"/>
              <a:t>Click to edit Master title style</a:t>
            </a:r>
          </a:p>
        </p:txBody>
      </p:sp>
      <p:sp>
        <p:nvSpPr>
          <p:cNvPr id="12" name="Text Placeholder 11"/>
          <p:cNvSpPr>
            <a:spLocks noGrp="1"/>
          </p:cNvSpPr>
          <p:nvPr>
            <p:ph type="body" sz="quarter" idx="10"/>
          </p:nvPr>
        </p:nvSpPr>
        <p:spPr>
          <a:xfrm>
            <a:off x="169863" y="1014413"/>
            <a:ext cx="8701087" cy="3865562"/>
          </a:xfrm>
          <a:prstGeom prst="rect">
            <a:avLst/>
          </a:prstGeom>
        </p:spPr>
        <p:txBody>
          <a:bodyPr vert="horz"/>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2952000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anchor="ctr"/>
          <a:lstStyle>
            <a:lvl1pPr algn="l">
              <a:defRPr sz="2800">
                <a:solidFill>
                  <a:srgbClr val="FFFFFF"/>
                </a:solidFill>
                <a:latin typeface="Arial"/>
                <a:cs typeface="Arial"/>
              </a:defRPr>
            </a:lvl1pPr>
          </a:lstStyle>
          <a:p>
            <a:r>
              <a:rPr lang="en-US" dirty="0"/>
              <a:t>Click to edit Master title style</a:t>
            </a:r>
          </a:p>
        </p:txBody>
      </p:sp>
      <p:sp>
        <p:nvSpPr>
          <p:cNvPr id="4"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4266166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3080191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5080000" y="1166813"/>
            <a:ext cx="3887788" cy="3784600"/>
          </a:xfrm>
          <a:prstGeom prst="rect">
            <a:avLst/>
          </a:prstGeom>
          <a:ln>
            <a:noFill/>
          </a:ln>
        </p:spPr>
        <p:txBody>
          <a:bodyPr vert="horz"/>
          <a:lstStyle>
            <a:lvl1pPr marL="0" indent="0">
              <a:buNone/>
              <a:defRPr>
                <a:solidFill>
                  <a:srgbClr val="7D0D9E"/>
                </a:solidFill>
              </a:defRPr>
            </a:lvl1pPr>
            <a:lvl2pPr marL="91440" indent="-274320" algn="l">
              <a:spcBef>
                <a:spcPts val="0"/>
              </a:spcBef>
              <a:buFont typeface="Arial"/>
              <a:buChar char="•"/>
              <a:defRPr sz="2400">
                <a:solidFill>
                  <a:srgbClr val="FFFFFF"/>
                </a:solidFill>
              </a:defRPr>
            </a:lvl2pPr>
            <a:lvl3pPr marL="1257300" indent="-342900">
              <a:buFont typeface="Arial"/>
              <a:buChar char="•"/>
              <a:defRPr>
                <a:solidFill>
                  <a:srgbClr val="FFFFFF"/>
                </a:solidFill>
              </a:defRPr>
            </a:lvl3pPr>
            <a:lvl4pPr marL="1714500" indent="-342900">
              <a:buFont typeface="Arial"/>
              <a:buChar char="•"/>
              <a:defRPr>
                <a:solidFill>
                  <a:srgbClr val="FFFFFF"/>
                </a:solidFill>
              </a:defRPr>
            </a:lvl4pPr>
            <a:lvl5pPr marL="2171700" indent="-342900">
              <a:buFont typeface="Arial"/>
              <a:buChar char="•"/>
              <a:defRPr>
                <a:solidFill>
                  <a:srgbClr val="FFFFFF"/>
                </a:solidFill>
              </a:defRPr>
            </a:lvl5pPr>
          </a:lstStyle>
          <a:p>
            <a:pPr lvl="0"/>
            <a:r>
              <a:rPr lang="en-US" dirty="0"/>
              <a:t>FIRST LEVEL</a:t>
            </a:r>
          </a:p>
          <a:p>
            <a:pPr lvl="1"/>
            <a:r>
              <a:rPr lang="en-US" dirty="0"/>
              <a:t>Second level</a:t>
            </a:r>
          </a:p>
        </p:txBody>
      </p:sp>
      <p:sp>
        <p:nvSpPr>
          <p:cNvPr id="5" name="Text Placeholder 4"/>
          <p:cNvSpPr>
            <a:spLocks noGrp="1"/>
          </p:cNvSpPr>
          <p:nvPr>
            <p:ph type="body" sz="quarter" idx="11" hasCustomPrompt="1"/>
          </p:nvPr>
        </p:nvSpPr>
        <p:spPr>
          <a:xfrm>
            <a:off x="5080000" y="257175"/>
            <a:ext cx="3784600" cy="601663"/>
          </a:xfrm>
          <a:prstGeom prst="rect">
            <a:avLst/>
          </a:prstGeom>
        </p:spPr>
        <p:txBody>
          <a:bodyPr vert="horz" anchor="ctr"/>
          <a:lstStyle>
            <a:lvl1pPr marL="0" indent="0">
              <a:buNone/>
              <a:defRPr>
                <a:solidFill>
                  <a:schemeClr val="bg1"/>
                </a:solidFill>
              </a:defRPr>
            </a:lvl1pPr>
          </a:lstStyle>
          <a:p>
            <a:pPr lvl="0"/>
            <a:r>
              <a:rPr lang="en-US" dirty="0"/>
              <a:t>TITLE</a:t>
            </a:r>
          </a:p>
        </p:txBody>
      </p:sp>
      <p:sp>
        <p:nvSpPr>
          <p:cNvPr id="4" name="Slide Number"/>
          <p:cNvSpPr txBox="1">
            <a:spLocks noGrp="1"/>
          </p:cNvSpPr>
          <p:nvPr>
            <p:ph type="sldNum" sz="quarter" idx="2"/>
          </p:nvPr>
        </p:nvSpPr>
        <p:spPr>
          <a:xfrm>
            <a:off x="8652796" y="4649663"/>
            <a:ext cx="273270" cy="276999"/>
          </a:xfrm>
          <a:prstGeom prst="rect">
            <a:avLst/>
          </a:prstGeom>
        </p:spPr>
        <p:txBody>
          <a:bodyPr/>
          <a:lstStyle/>
          <a:p>
            <a:fld id="{86CB4B4D-7CA3-9044-876B-883B54F8677D}" type="slidenum">
              <a:rPr>
                <a:solidFill>
                  <a:srgbClr val="000000"/>
                </a:solidFill>
                <a:latin typeface="Calibri"/>
                <a:ea typeface="Calibri"/>
                <a:cs typeface="Calibri"/>
              </a:rPr>
              <a:pPr/>
              <a:t>‹#›</a:t>
            </a:fld>
            <a:endParaRPr dirty="0">
              <a:solidFill>
                <a:srgbClr val="000000"/>
              </a:solidFill>
              <a:latin typeface="Calibri"/>
              <a:ea typeface="Calibri"/>
              <a:cs typeface="Calibri"/>
            </a:endParaRPr>
          </a:p>
        </p:txBody>
      </p:sp>
    </p:spTree>
    <p:extLst>
      <p:ext uri="{BB962C8B-B14F-4D97-AF65-F5344CB8AC3E}">
        <p14:creationId xmlns:p14="http://schemas.microsoft.com/office/powerpoint/2010/main" val="3504568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12_Title Slide">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170605" y="3"/>
            <a:ext cx="8151170" cy="845227"/>
          </a:xfrm>
          <a:prstGeom prst="rect">
            <a:avLst/>
          </a:prstGeom>
        </p:spPr>
        <p:txBody>
          <a:bodyPr>
            <a:normAutofit/>
          </a:bodyPr>
          <a:lstStyle>
            <a:lvl1pPr algn="l">
              <a:defRPr sz="2800">
                <a:solidFill>
                  <a:srgbClr val="FFFFFF"/>
                </a:solidFill>
                <a:latin typeface="Arial"/>
                <a:ea typeface="Arial"/>
                <a:cs typeface="Arial"/>
                <a:sym typeface="Arial"/>
              </a:defRPr>
            </a:lvl1pPr>
          </a:lstStyle>
          <a:p>
            <a:r>
              <a:t>Title Text</a:t>
            </a:r>
          </a:p>
        </p:txBody>
      </p:sp>
      <p:sp>
        <p:nvSpPr>
          <p:cNvPr id="4"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374674710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1831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5080000" y="1166813"/>
            <a:ext cx="3887788" cy="3784600"/>
          </a:xfrm>
          <a:prstGeom prst="rect">
            <a:avLst/>
          </a:prstGeom>
          <a:ln>
            <a:noFill/>
          </a:ln>
        </p:spPr>
        <p:txBody>
          <a:bodyPr vert="horz"/>
          <a:lstStyle>
            <a:lvl1pPr marL="0" indent="0">
              <a:buNone/>
              <a:defRPr>
                <a:solidFill>
                  <a:srgbClr val="7D0D9E"/>
                </a:solidFill>
              </a:defRPr>
            </a:lvl1pPr>
            <a:lvl2pPr marL="91440" indent="-274320" algn="l">
              <a:spcBef>
                <a:spcPts val="0"/>
              </a:spcBef>
              <a:buFont typeface="Arial"/>
              <a:buChar char="•"/>
              <a:defRPr sz="2400">
                <a:solidFill>
                  <a:srgbClr val="FFFFFF"/>
                </a:solidFill>
              </a:defRPr>
            </a:lvl2pPr>
            <a:lvl3pPr marL="1257300" indent="-342900">
              <a:buFont typeface="Arial"/>
              <a:buChar char="•"/>
              <a:defRPr>
                <a:solidFill>
                  <a:srgbClr val="FFFFFF"/>
                </a:solidFill>
              </a:defRPr>
            </a:lvl3pPr>
            <a:lvl4pPr marL="1714500" indent="-342900">
              <a:buFont typeface="Arial"/>
              <a:buChar char="•"/>
              <a:defRPr>
                <a:solidFill>
                  <a:srgbClr val="FFFFFF"/>
                </a:solidFill>
              </a:defRPr>
            </a:lvl4pPr>
            <a:lvl5pPr marL="2171700" indent="-342900">
              <a:buFont typeface="Arial"/>
              <a:buChar char="•"/>
              <a:defRPr>
                <a:solidFill>
                  <a:srgbClr val="FFFFFF"/>
                </a:solidFill>
              </a:defRPr>
            </a:lvl5pPr>
          </a:lstStyle>
          <a:p>
            <a:pPr lvl="0"/>
            <a:r>
              <a:rPr lang="en-US" dirty="0"/>
              <a:t>FIRST LEVEL</a:t>
            </a:r>
          </a:p>
          <a:p>
            <a:pPr lvl="1"/>
            <a:r>
              <a:rPr lang="en-US" dirty="0"/>
              <a:t>Second level</a:t>
            </a:r>
          </a:p>
        </p:txBody>
      </p:sp>
      <p:sp>
        <p:nvSpPr>
          <p:cNvPr id="5" name="Text Placeholder 4"/>
          <p:cNvSpPr>
            <a:spLocks noGrp="1"/>
          </p:cNvSpPr>
          <p:nvPr>
            <p:ph type="body" sz="quarter" idx="11" hasCustomPrompt="1"/>
          </p:nvPr>
        </p:nvSpPr>
        <p:spPr>
          <a:xfrm>
            <a:off x="5080000" y="257175"/>
            <a:ext cx="3784600" cy="601663"/>
          </a:xfrm>
          <a:prstGeom prst="rect">
            <a:avLst/>
          </a:prstGeom>
        </p:spPr>
        <p:txBody>
          <a:bodyPr vert="horz" anchor="ctr"/>
          <a:lstStyle>
            <a:lvl1pPr marL="0" indent="0">
              <a:buNone/>
              <a:defRPr>
                <a:solidFill>
                  <a:schemeClr val="bg1"/>
                </a:solidFill>
              </a:defRPr>
            </a:lvl1pPr>
          </a:lstStyle>
          <a:p>
            <a:pPr lvl="0"/>
            <a:r>
              <a:rPr lang="en-US" dirty="0"/>
              <a:t>TITLE</a:t>
            </a:r>
          </a:p>
        </p:txBody>
      </p:sp>
    </p:spTree>
    <p:extLst>
      <p:ext uri="{BB962C8B-B14F-4D97-AF65-F5344CB8AC3E}">
        <p14:creationId xmlns:p14="http://schemas.microsoft.com/office/powerpoint/2010/main" val="3569642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5587-111A-384C-8247-7A4510E153B1}"/>
              </a:ext>
            </a:extLst>
          </p:cNvPr>
          <p:cNvSpPr>
            <a:spLocks noGrp="1"/>
          </p:cNvSpPr>
          <p:nvPr>
            <p:ph type="ctrTitle"/>
          </p:nvPr>
        </p:nvSpPr>
        <p:spPr>
          <a:xfrm>
            <a:off x="0" y="1676400"/>
            <a:ext cx="9144000" cy="1790700"/>
          </a:xfrm>
          <a:prstGeom prst="rect">
            <a:avLst/>
          </a:prstGeom>
          <a:effectLst>
            <a:outerShdw blurRad="419100" dist="50800" dir="5400000" algn="ctr" rotWithShape="0">
              <a:schemeClr val="tx1"/>
            </a:outerShdw>
          </a:effectLst>
        </p:spPr>
        <p:txBody>
          <a:bodyPr lIns="91434" tIns="45717" rIns="91434" bIns="45717" anchor="ct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68738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anchor="ctr"/>
          <a:lstStyle>
            <a:lvl1pPr algn="l">
              <a:defRPr sz="1800" b="1" cap="all">
                <a:solidFill>
                  <a:srgbClr val="FFFFFF"/>
                </a:solidFill>
                <a:latin typeface="Arial"/>
                <a:cs typeface="Arial"/>
              </a:defRPr>
            </a:lvl1pPr>
          </a:lstStyle>
          <a:p>
            <a:r>
              <a:rPr lang="en-US" dirty="0"/>
              <a:t>Click to edit Master title style</a:t>
            </a:r>
          </a:p>
        </p:txBody>
      </p:sp>
      <p:sp>
        <p:nvSpPr>
          <p:cNvPr id="12" name="Text Placeholder 11"/>
          <p:cNvSpPr>
            <a:spLocks noGrp="1"/>
          </p:cNvSpPr>
          <p:nvPr>
            <p:ph type="body" sz="quarter" idx="10"/>
          </p:nvPr>
        </p:nvSpPr>
        <p:spPr>
          <a:xfrm>
            <a:off x="169863" y="1014413"/>
            <a:ext cx="8701087" cy="3865562"/>
          </a:xfrm>
          <a:prstGeom prst="rect">
            <a:avLst/>
          </a:prstGeom>
        </p:spPr>
        <p:txBody>
          <a:bodyPr vert="horz"/>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9796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anchor="ctr"/>
          <a:lstStyle>
            <a:lvl1pPr algn="l">
              <a:defRPr sz="2800">
                <a:solidFill>
                  <a:srgbClr val="FFFFFF"/>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275654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796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6063" y="2682215"/>
            <a:ext cx="6293611" cy="1263184"/>
          </a:xfrm>
          <a:prstGeom prst="rect">
            <a:avLst/>
          </a:prstGeom>
          <a:ln>
            <a:noFill/>
          </a:ln>
        </p:spPr>
        <p:txBody>
          <a:bodyPr anchor="ctr">
            <a:noAutofit/>
          </a:bodyPr>
          <a:lstStyle>
            <a:lvl1pPr>
              <a:defRPr sz="4000" b="1">
                <a:solidFill>
                  <a:schemeClr val="bg1"/>
                </a:solidFill>
                <a:latin typeface="Arial"/>
                <a:cs typeface="Arial"/>
              </a:defRPr>
            </a:lvl1pPr>
          </a:lstStyle>
          <a:p>
            <a:r>
              <a:rPr lang="en-US" dirty="0"/>
              <a:t>Master Title</a:t>
            </a:r>
          </a:p>
        </p:txBody>
      </p:sp>
      <p:sp>
        <p:nvSpPr>
          <p:cNvPr id="4" name="Text Placeholder 3"/>
          <p:cNvSpPr>
            <a:spLocks noGrp="1"/>
          </p:cNvSpPr>
          <p:nvPr>
            <p:ph type="body" sz="quarter" idx="10" hasCustomPrompt="1"/>
          </p:nvPr>
        </p:nvSpPr>
        <p:spPr>
          <a:xfrm>
            <a:off x="3040416" y="3945398"/>
            <a:ext cx="3046413" cy="619125"/>
          </a:xfrm>
          <a:prstGeom prst="rect">
            <a:avLst/>
          </a:prstGeom>
        </p:spPr>
        <p:txBody>
          <a:bodyPr vert="horz" anchor="ctr"/>
          <a:lstStyle>
            <a:lvl1pPr marL="0" indent="0" algn="ctr">
              <a:buNone/>
              <a:defRPr sz="1800" baseline="0">
                <a:solidFill>
                  <a:srgbClr val="FFFFFF"/>
                </a:solidFill>
              </a:defRPr>
            </a:lvl1pPr>
          </a:lstStyle>
          <a:p>
            <a:pPr lvl="0"/>
            <a:r>
              <a:rPr lang="en-US" dirty="0"/>
              <a:t>Presented to and on</a:t>
            </a:r>
          </a:p>
        </p:txBody>
      </p:sp>
    </p:spTree>
    <p:extLst>
      <p:ext uri="{BB962C8B-B14F-4D97-AF65-F5344CB8AC3E}">
        <p14:creationId xmlns:p14="http://schemas.microsoft.com/office/powerpoint/2010/main" val="1772937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mper Slide">
    <p:spTree>
      <p:nvGrpSpPr>
        <p:cNvPr id="1" name=""/>
        <p:cNvGrpSpPr/>
        <p:nvPr/>
      </p:nvGrpSpPr>
      <p:grpSpPr>
        <a:xfrm>
          <a:off x="0" y="0"/>
          <a:ext cx="0" cy="0"/>
          <a:chOff x="0" y="0"/>
          <a:chExt cx="0" cy="0"/>
        </a:xfrm>
      </p:grpSpPr>
      <p:pic>
        <p:nvPicPr>
          <p:cNvPr id="5" name="Picture 4" descr="Glue_1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12" y="1"/>
            <a:ext cx="9160848" cy="5161642"/>
          </a:xfrm>
          <a:prstGeom prst="rect">
            <a:avLst/>
          </a:prstGeom>
        </p:spPr>
      </p:pic>
      <p:sp>
        <p:nvSpPr>
          <p:cNvPr id="8" name="Title 1"/>
          <p:cNvSpPr>
            <a:spLocks noGrp="1"/>
          </p:cNvSpPr>
          <p:nvPr>
            <p:ph type="ctrTitle" hasCustomPrompt="1"/>
          </p:nvPr>
        </p:nvSpPr>
        <p:spPr>
          <a:xfrm>
            <a:off x="959139" y="2485074"/>
            <a:ext cx="7193530" cy="726223"/>
          </a:xfrm>
          <a:prstGeom prst="rect">
            <a:avLst/>
          </a:prstGeom>
          <a:ln>
            <a:noFill/>
          </a:ln>
        </p:spPr>
        <p:txBody>
          <a:bodyPr lIns="91434" tIns="45717" rIns="91434" bIns="45717">
            <a:noAutofit/>
          </a:bodyPr>
          <a:lstStyle>
            <a:lvl1pPr>
              <a:defRPr sz="2800" b="1">
                <a:solidFill>
                  <a:schemeClr val="bg1"/>
                </a:solidFill>
                <a:latin typeface="Arial"/>
                <a:cs typeface="Arial"/>
              </a:defRPr>
            </a:lvl1pPr>
          </a:lstStyle>
          <a:p>
            <a:r>
              <a:rPr lang="en-US" dirty="0"/>
              <a:t>BUMPER SLIDE</a:t>
            </a:r>
          </a:p>
        </p:txBody>
      </p:sp>
    </p:spTree>
    <p:extLst>
      <p:ext uri="{BB962C8B-B14F-4D97-AF65-F5344CB8AC3E}">
        <p14:creationId xmlns:p14="http://schemas.microsoft.com/office/powerpoint/2010/main" val="7248884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1">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8142" y="0"/>
            <a:ext cx="9162288"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820" y="0"/>
            <a:ext cx="9144000" cy="861197"/>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hangingPunct="1"/>
            <a:endParaRPr lang="en-US" kern="1200" dirty="0">
              <a:solidFill>
                <a:prstClr val="white"/>
              </a:solidFill>
              <a:latin typeface="Calibri"/>
            </a:endParaRPr>
          </a:p>
        </p:txBody>
      </p:sp>
      <p:pic>
        <p:nvPicPr>
          <p:cNvPr id="10" name="Picture 9" descr="GlueLogo_no-ta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40984" y="549649"/>
            <a:ext cx="986829" cy="559131"/>
          </a:xfrm>
          <a:prstGeom prst="rect">
            <a:avLst/>
          </a:prstGeom>
        </p:spPr>
      </p:pic>
      <p:sp>
        <p:nvSpPr>
          <p:cNvPr id="12" name="Text Placeholder 11"/>
          <p:cNvSpPr>
            <a:spLocks noGrp="1"/>
          </p:cNvSpPr>
          <p:nvPr>
            <p:ph type="body" sz="quarter" idx="10"/>
          </p:nvPr>
        </p:nvSpPr>
        <p:spPr>
          <a:xfrm>
            <a:off x="169868" y="1014414"/>
            <a:ext cx="8701087" cy="3865562"/>
          </a:xfrm>
          <a:prstGeom prst="rect">
            <a:avLst/>
          </a:prstGeom>
        </p:spPr>
        <p:txBody>
          <a:bodyPr vert="horz" lIns="91434" tIns="45717" rIns="91434" bIns="45717"/>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1" hasCustomPrompt="1"/>
          </p:nvPr>
        </p:nvSpPr>
        <p:spPr>
          <a:xfrm>
            <a:off x="158758" y="264562"/>
            <a:ext cx="6597262" cy="458572"/>
          </a:xfrm>
          <a:prstGeom prst="rect">
            <a:avLst/>
          </a:prstGeom>
        </p:spPr>
        <p:txBody>
          <a:bodyPr vert="horz"/>
          <a:lstStyle>
            <a:lvl1pPr marL="0" marR="0" indent="0" algn="l" defTabSz="457167" rtl="0"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r>
              <a:rPr lang="en-US" dirty="0"/>
              <a:t>CLICK TO EDIT MASTER TITLE STYLE</a:t>
            </a:r>
          </a:p>
        </p:txBody>
      </p:sp>
      <p:sp>
        <p:nvSpPr>
          <p:cNvPr id="16"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chemeClr val="tx1"/>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25771519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8288" y="0"/>
            <a:ext cx="9162288"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0"/>
          </p:nvPr>
        </p:nvSpPr>
        <p:spPr>
          <a:xfrm>
            <a:off x="169868" y="749589"/>
            <a:ext cx="4248887" cy="4130387"/>
          </a:xfrm>
          <a:prstGeom prst="rect">
            <a:avLst/>
          </a:prstGeom>
        </p:spPr>
        <p:txBody>
          <a:bodyPr vert="horz" lIns="91434" tIns="45717" rIns="91434" bIns="45717"/>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4605680" y="0"/>
            <a:ext cx="4538323"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457189" hangingPunct="1"/>
            <a:endParaRPr lang="en-US" kern="1200" dirty="0">
              <a:solidFill>
                <a:prstClr val="white"/>
              </a:solidFill>
              <a:latin typeface="Calibri"/>
            </a:endParaRPr>
          </a:p>
        </p:txBody>
      </p:sp>
      <p:cxnSp>
        <p:nvCxnSpPr>
          <p:cNvPr id="14" name="Straight Connector 13"/>
          <p:cNvCxnSpPr/>
          <p:nvPr userDrawn="1"/>
        </p:nvCxnSpPr>
        <p:spPr>
          <a:xfrm flipH="1">
            <a:off x="5067530" y="693587"/>
            <a:ext cx="4076473" cy="14110"/>
          </a:xfrm>
          <a:prstGeom prst="line">
            <a:avLst/>
          </a:prstGeom>
          <a:ln>
            <a:solidFill>
              <a:srgbClr val="7D0D9E"/>
            </a:solidFill>
          </a:ln>
        </p:spPr>
        <p:style>
          <a:lnRef idx="2">
            <a:schemeClr val="accent1"/>
          </a:lnRef>
          <a:fillRef idx="0">
            <a:schemeClr val="accent1"/>
          </a:fillRef>
          <a:effectRef idx="1">
            <a:schemeClr val="accent1"/>
          </a:effectRef>
          <a:fontRef idx="minor">
            <a:schemeClr val="tx1"/>
          </a:fontRef>
        </p:style>
      </p:cxnSp>
      <p:sp>
        <p:nvSpPr>
          <p:cNvPr id="15" name="Content Placeholder 2"/>
          <p:cNvSpPr>
            <a:spLocks noGrp="1"/>
          </p:cNvSpPr>
          <p:nvPr>
            <p:ph sz="quarter" idx="11" hasCustomPrompt="1"/>
          </p:nvPr>
        </p:nvSpPr>
        <p:spPr>
          <a:xfrm>
            <a:off x="5080000" y="907536"/>
            <a:ext cx="3887788" cy="4043878"/>
          </a:xfrm>
          <a:prstGeom prst="rect">
            <a:avLst/>
          </a:prstGeom>
          <a:ln>
            <a:noFill/>
          </a:ln>
        </p:spPr>
        <p:txBody>
          <a:bodyPr vert="horz" lIns="91438" tIns="45719" rIns="91438" bIns="45719"/>
          <a:lstStyle>
            <a:lvl1pPr marL="0" indent="0">
              <a:buNone/>
              <a:defRPr>
                <a:solidFill>
                  <a:srgbClr val="7D0D9E"/>
                </a:solidFill>
              </a:defRPr>
            </a:lvl1pPr>
            <a:lvl2pPr marL="91438" indent="-274313" algn="l">
              <a:spcBef>
                <a:spcPts val="0"/>
              </a:spcBef>
              <a:buFont typeface="Arial"/>
              <a:buChar char="•"/>
              <a:defRPr sz="2400">
                <a:solidFill>
                  <a:srgbClr val="FFFFFF"/>
                </a:solidFill>
              </a:defRPr>
            </a:lvl2pPr>
            <a:lvl3pPr marL="1257269" indent="-342891">
              <a:buFont typeface="Arial"/>
              <a:buChar char="•"/>
              <a:defRPr>
                <a:solidFill>
                  <a:srgbClr val="FFFFFF"/>
                </a:solidFill>
              </a:defRPr>
            </a:lvl3pPr>
            <a:lvl4pPr marL="1714457" indent="-342891">
              <a:buFont typeface="Arial"/>
              <a:buChar char="•"/>
              <a:defRPr>
                <a:solidFill>
                  <a:srgbClr val="FFFFFF"/>
                </a:solidFill>
              </a:defRPr>
            </a:lvl4pPr>
            <a:lvl5pPr marL="2171646" indent="-342891">
              <a:buFont typeface="Arial"/>
              <a:buChar char="•"/>
              <a:defRPr>
                <a:solidFill>
                  <a:srgbClr val="FFFFFF"/>
                </a:solidFill>
              </a:defRPr>
            </a:lvl5pPr>
          </a:lstStyle>
          <a:p>
            <a:pPr lvl="0"/>
            <a:r>
              <a:rPr lang="en-US" dirty="0"/>
              <a:t>FIRST LEVEL</a:t>
            </a:r>
          </a:p>
          <a:p>
            <a:pPr lvl="1"/>
            <a:r>
              <a:rPr lang="en-US" dirty="0"/>
              <a:t>Second level</a:t>
            </a:r>
          </a:p>
        </p:txBody>
      </p:sp>
      <p:sp>
        <p:nvSpPr>
          <p:cNvPr id="16" name="Text Placeholder 4"/>
          <p:cNvSpPr>
            <a:spLocks noGrp="1"/>
          </p:cNvSpPr>
          <p:nvPr>
            <p:ph type="body" sz="quarter" idx="12" hasCustomPrompt="1"/>
          </p:nvPr>
        </p:nvSpPr>
        <p:spPr>
          <a:xfrm>
            <a:off x="5080000" y="172226"/>
            <a:ext cx="3784600" cy="479097"/>
          </a:xfrm>
          <a:prstGeom prst="rect">
            <a:avLst/>
          </a:prstGeom>
        </p:spPr>
        <p:txBody>
          <a:bodyPr vert="horz" lIns="91438" tIns="45719" rIns="91438" bIns="45719" anchor="ctr"/>
          <a:lstStyle>
            <a:lvl1pPr marL="0" marR="0" indent="0" algn="l" defTabSz="457167" rtl="0" eaLnBrk="1"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pPr lvl="0"/>
            <a:r>
              <a:rPr lang="en-US" dirty="0"/>
              <a:t>TITLE</a:t>
            </a:r>
          </a:p>
        </p:txBody>
      </p:sp>
      <p:sp>
        <p:nvSpPr>
          <p:cNvPr id="17"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chemeClr val="bg1"/>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14514608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252D2B9C-031B-0845-9DF5-AA7203B0679A}"/>
              </a:ext>
            </a:extLst>
          </p:cNvPr>
          <p:cNvSpPr txBox="1"/>
          <p:nvPr userDrawn="1"/>
        </p:nvSpPr>
        <p:spPr>
          <a:xfrm>
            <a:off x="247655" y="236832"/>
            <a:ext cx="6337221" cy="367901"/>
          </a:xfrm>
          <a:prstGeom prst="rect">
            <a:avLst/>
          </a:prstGeom>
          <a:noFill/>
          <a:ln>
            <a:noFill/>
          </a:ln>
        </p:spPr>
        <p:txBody>
          <a:bodyPr wrap="square" lIns="0" tIns="0" rIns="0" bIns="0" anchor="ctr"/>
          <a:lstStyle/>
          <a:p>
            <a:pPr hangingPunct="1">
              <a:spcBef>
                <a:spcPct val="0"/>
              </a:spcBef>
              <a:defRPr lang="en-US"/>
            </a:pPr>
            <a:r>
              <a:rPr lang="es-ES" sz="1600" b="1" kern="1200" cap="all" spc="30" dirty="0">
                <a:solidFill>
                  <a:srgbClr val="FFFFFF"/>
                </a:solidFill>
                <a:latin typeface="Max OT Bold" charset="77"/>
                <a:cs typeface="Arial"/>
              </a:rPr>
              <a:t>Communication strategies: Patient gown</a:t>
            </a:r>
          </a:p>
        </p:txBody>
      </p:sp>
      <p:sp>
        <p:nvSpPr>
          <p:cNvPr id="5" name="Rectangle 4"/>
          <p:cNvSpPr/>
          <p:nvPr userDrawn="1"/>
        </p:nvSpPr>
        <p:spPr>
          <a:xfrm>
            <a:off x="-1587" y="0"/>
            <a:ext cx="9144000" cy="51435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34288" tIns="17145" rIns="34288" bIns="17145" rtlCol="0" anchor="ctr"/>
          <a:lstStyle/>
          <a:p>
            <a:pPr algn="ctr" defTabSz="342882" hangingPunct="1"/>
            <a:r>
              <a:rPr lang="en-US" sz="800" b="0" i="0" dirty="0">
                <a:solidFill>
                  <a:srgbClr val="000000"/>
                </a:solidFill>
                <a:latin typeface="Lucida Grande"/>
                <a:ea typeface="Lucida Grande"/>
                <a:cs typeface="Lucida Grande"/>
              </a:rPr>
              <a:t>1_Content Slide 3</a:t>
            </a:r>
            <a:endParaRPr lang="en-US" sz="700" kern="1200" dirty="0">
              <a:solidFill>
                <a:prstClr val="white"/>
              </a:solidFill>
              <a:latin typeface="Calibri"/>
            </a:endParaRPr>
          </a:p>
        </p:txBody>
      </p:sp>
      <p:cxnSp>
        <p:nvCxnSpPr>
          <p:cNvPr id="7" name="Straight Connector 6"/>
          <p:cNvCxnSpPr/>
          <p:nvPr userDrawn="1"/>
        </p:nvCxnSpPr>
        <p:spPr>
          <a:xfrm flipV="1">
            <a:off x="278525" y="681541"/>
            <a:ext cx="8865477" cy="27003"/>
          </a:xfrm>
          <a:prstGeom prst="line">
            <a:avLst/>
          </a:prstGeom>
          <a:ln w="57150" cmpd="sng">
            <a:solidFill>
              <a:srgbClr val="650F5E"/>
            </a:solidFill>
          </a:ln>
        </p:spPr>
        <p:style>
          <a:lnRef idx="2">
            <a:schemeClr val="accent1"/>
          </a:lnRef>
          <a:fillRef idx="0">
            <a:schemeClr val="accent1"/>
          </a:fillRef>
          <a:effectRef idx="1">
            <a:schemeClr val="accent1"/>
          </a:effectRef>
          <a:fontRef idx="minor">
            <a:schemeClr val="tx1"/>
          </a:fontRef>
        </p:style>
      </p:cxnSp>
      <p:sp>
        <p:nvSpPr>
          <p:cNvPr id="10" name="Text Placeholder 13"/>
          <p:cNvSpPr>
            <a:spLocks noGrp="1"/>
          </p:cNvSpPr>
          <p:nvPr>
            <p:ph type="body" sz="quarter" idx="11" hasCustomPrompt="1"/>
          </p:nvPr>
        </p:nvSpPr>
        <p:spPr>
          <a:xfrm>
            <a:off x="158758" y="264562"/>
            <a:ext cx="6597262" cy="458572"/>
          </a:xfrm>
          <a:prstGeom prst="rect">
            <a:avLst/>
          </a:prstGeom>
        </p:spPr>
        <p:txBody>
          <a:bodyPr vert="horz"/>
          <a:lstStyle>
            <a:lvl1pPr marL="0" marR="0" indent="0" algn="l" defTabSz="457167" rtl="0"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r>
              <a:rPr lang="en-US" dirty="0"/>
              <a:t>CLICK TO EDIT MASTER TITLE STYLE</a:t>
            </a:r>
          </a:p>
        </p:txBody>
      </p:sp>
      <p:sp>
        <p:nvSpPr>
          <p:cNvPr id="11"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277760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anchor="ctr"/>
          <a:lstStyle>
            <a:lvl1pPr algn="l">
              <a:defRPr sz="1800" b="1" cap="all">
                <a:solidFill>
                  <a:srgbClr val="FFFFFF"/>
                </a:solidFill>
                <a:latin typeface="Arial"/>
                <a:cs typeface="Arial"/>
              </a:defRPr>
            </a:lvl1pPr>
          </a:lstStyle>
          <a:p>
            <a:r>
              <a:rPr lang="en-US" dirty="0"/>
              <a:t>Click to edit Master title style</a:t>
            </a:r>
          </a:p>
        </p:txBody>
      </p:sp>
      <p:sp>
        <p:nvSpPr>
          <p:cNvPr id="12" name="Text Placeholder 11"/>
          <p:cNvSpPr>
            <a:spLocks noGrp="1"/>
          </p:cNvSpPr>
          <p:nvPr>
            <p:ph type="body" sz="quarter" idx="10"/>
          </p:nvPr>
        </p:nvSpPr>
        <p:spPr>
          <a:xfrm>
            <a:off x="169863" y="1014413"/>
            <a:ext cx="8701087" cy="3865562"/>
          </a:xfrm>
          <a:prstGeom prst="rect">
            <a:avLst/>
          </a:prstGeom>
        </p:spPr>
        <p:txBody>
          <a:bodyPr vert="horz"/>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6168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reserve="1">
  <p:cSld name="Content Slide 4">
    <p:spTree>
      <p:nvGrpSpPr>
        <p:cNvPr id="1" name=""/>
        <p:cNvGrpSpPr/>
        <p:nvPr/>
      </p:nvGrpSpPr>
      <p:grpSpPr>
        <a:xfrm>
          <a:off x="0" y="0"/>
          <a:ext cx="0" cy="0"/>
          <a:chOff x="0" y="0"/>
          <a:chExt cx="0" cy="0"/>
        </a:xfrm>
      </p:grpSpPr>
      <p:pic>
        <p:nvPicPr>
          <p:cNvPr id="127" name="Picture 2" descr="Picture 2"/>
          <p:cNvPicPr>
            <a:picLocks noChangeAspect="1"/>
          </p:cNvPicPr>
          <p:nvPr/>
        </p:nvPicPr>
        <p:blipFill>
          <a:blip r:embed="rId2"/>
          <a:stretch>
            <a:fillRect/>
          </a:stretch>
        </p:blipFill>
        <p:spPr>
          <a:xfrm>
            <a:off x="-24217" y="0"/>
            <a:ext cx="9177697" cy="5162454"/>
          </a:xfrm>
          <a:prstGeom prst="rect">
            <a:avLst/>
          </a:prstGeom>
          <a:ln w="12700">
            <a:miter lim="400000"/>
          </a:ln>
        </p:spPr>
      </p:pic>
      <p:sp>
        <p:nvSpPr>
          <p:cNvPr id="4"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26753814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reserve="1">
  <p:cSld name="1_Content Slide 4">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
        <p:nvSpPr>
          <p:cNvPr id="2" name="Rectangle 1">
            <a:extLst>
              <a:ext uri="{FF2B5EF4-FFF2-40B4-BE49-F238E27FC236}">
                <a16:creationId xmlns:a16="http://schemas.microsoft.com/office/drawing/2014/main" id="{F8A9F009-2868-EC41-A639-72A983803A9A}"/>
              </a:ext>
            </a:extLst>
          </p:cNvPr>
          <p:cNvSpPr/>
          <p:nvPr userDrawn="1"/>
        </p:nvSpPr>
        <p:spPr>
          <a:xfrm>
            <a:off x="-84083" y="0"/>
            <a:ext cx="9312166" cy="52236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1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hank you Slide">
    <p:spTree>
      <p:nvGrpSpPr>
        <p:cNvPr id="1" name=""/>
        <p:cNvGrpSpPr/>
        <p:nvPr/>
      </p:nvGrpSpPr>
      <p:grpSpPr>
        <a:xfrm>
          <a:off x="0" y="0"/>
          <a:ext cx="0" cy="0"/>
          <a:chOff x="0" y="0"/>
          <a:chExt cx="0" cy="0"/>
        </a:xfrm>
      </p:grpSpPr>
      <p:pic>
        <p:nvPicPr>
          <p:cNvPr id="135" name="Picture 1" descr="Picture 1"/>
          <p:cNvPicPr>
            <a:picLocks noChangeAspect="1"/>
          </p:cNvPicPr>
          <p:nvPr/>
        </p:nvPicPr>
        <p:blipFill>
          <a:blip r:embed="rId2"/>
          <a:stretch>
            <a:fillRect/>
          </a:stretch>
        </p:blipFill>
        <p:spPr>
          <a:xfrm>
            <a:off x="-7370" y="1"/>
            <a:ext cx="9160848" cy="5152977"/>
          </a:xfrm>
          <a:prstGeom prst="rect">
            <a:avLst/>
          </a:prstGeom>
          <a:ln w="12700">
            <a:miter lim="400000"/>
          </a:ln>
        </p:spPr>
      </p:pic>
      <p:pic>
        <p:nvPicPr>
          <p:cNvPr id="136" name="Picture 4" descr="Picture 4"/>
          <p:cNvPicPr>
            <a:picLocks noChangeAspect="1"/>
          </p:cNvPicPr>
          <p:nvPr/>
        </p:nvPicPr>
        <p:blipFill>
          <a:blip r:embed="rId3"/>
          <a:stretch>
            <a:fillRect/>
          </a:stretch>
        </p:blipFill>
        <p:spPr>
          <a:xfrm>
            <a:off x="7840984" y="417566"/>
            <a:ext cx="986830" cy="559132"/>
          </a:xfrm>
          <a:prstGeom prst="rect">
            <a:avLst/>
          </a:prstGeom>
          <a:ln w="12700">
            <a:miter lim="400000"/>
          </a:ln>
        </p:spPr>
      </p:pic>
      <p:sp>
        <p:nvSpPr>
          <p:cNvPr id="137" name="Title Text"/>
          <p:cNvSpPr txBox="1">
            <a:spLocks noGrp="1"/>
          </p:cNvSpPr>
          <p:nvPr>
            <p:ph type="title" hasCustomPrompt="1"/>
          </p:nvPr>
        </p:nvSpPr>
        <p:spPr>
          <a:xfrm>
            <a:off x="0" y="2960247"/>
            <a:ext cx="9144000" cy="726224"/>
          </a:xfrm>
          <a:prstGeom prst="rect">
            <a:avLst/>
          </a:prstGeom>
        </p:spPr>
        <p:txBody>
          <a:bodyPr anchor="t">
            <a:normAutofit/>
          </a:bodyPr>
          <a:lstStyle>
            <a:lvl1pPr algn="ctr" defTabSz="457200" rtl="0" eaLnBrk="1" latinLnBrk="0" hangingPunct="1">
              <a:spcBef>
                <a:spcPct val="0"/>
              </a:spcBef>
              <a:buNone/>
              <a:defRPr sz="2800" b="1" kern="1200" baseline="0" dirty="0">
                <a:solidFill>
                  <a:schemeClr val="bg1"/>
                </a:solidFill>
                <a:latin typeface="Arial"/>
                <a:ea typeface="+mj-ea"/>
                <a:cs typeface="Arial"/>
              </a:defRPr>
            </a:lvl1pPr>
          </a:lstStyle>
          <a:p>
            <a:r>
              <a:rPr lang="en-US" dirty="0"/>
              <a:t>THANK YOU!</a:t>
            </a:r>
            <a:endParaRPr dirty="0"/>
          </a:p>
        </p:txBody>
      </p:sp>
    </p:spTree>
    <p:extLst>
      <p:ext uri="{BB962C8B-B14F-4D97-AF65-F5344CB8AC3E}">
        <p14:creationId xmlns:p14="http://schemas.microsoft.com/office/powerpoint/2010/main" val="5256037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Sólo el título">
    <p:spTree>
      <p:nvGrpSpPr>
        <p:cNvPr id="1" name=""/>
        <p:cNvGrpSpPr/>
        <p:nvPr/>
      </p:nvGrpSpPr>
      <p:grpSpPr>
        <a:xfrm>
          <a:off x="0" y="0"/>
          <a:ext cx="0" cy="0"/>
          <a:chOff x="0" y="0"/>
          <a:chExt cx="0" cy="0"/>
        </a:xfrm>
      </p:grpSpPr>
      <p:pic>
        <p:nvPicPr>
          <p:cNvPr id="9" name="Imagen 8" descr="glue-outlin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l="2466" t="9082" r="35636" b="77627"/>
          <a:stretch/>
        </p:blipFill>
        <p:spPr>
          <a:xfrm>
            <a:off x="-1603" y="1"/>
            <a:ext cx="9146258" cy="952452"/>
          </a:xfrm>
          <a:prstGeom prst="rect">
            <a:avLst/>
          </a:prstGeom>
        </p:spPr>
      </p:pic>
      <p:pic>
        <p:nvPicPr>
          <p:cNvPr id="11" name="Imagen 10" descr="glue-outline*.jpg"/>
          <p:cNvPicPr>
            <a:picLocks noChangeAspect="1"/>
          </p:cNvPicPr>
          <p:nvPr userDrawn="1"/>
        </p:nvPicPr>
        <p:blipFill rotWithShape="1">
          <a:blip r:embed="rId3" cstate="email">
            <a:extLst>
              <a:ext uri="{28A0092B-C50C-407E-A947-70E740481C1C}">
                <a14:useLocalDpi xmlns:a14="http://schemas.microsoft.com/office/drawing/2010/main" val="0"/>
              </a:ext>
            </a:extLst>
          </a:blip>
          <a:srcRect l="2466" t="73565" r="35636" b="19135"/>
          <a:stretch/>
        </p:blipFill>
        <p:spPr>
          <a:xfrm>
            <a:off x="0" y="4620413"/>
            <a:ext cx="9146258" cy="523089"/>
          </a:xfrm>
          <a:prstGeom prst="rect">
            <a:avLst/>
          </a:prstGeom>
        </p:spPr>
      </p:pic>
      <p:sp>
        <p:nvSpPr>
          <p:cNvPr id="7" name="Título 1"/>
          <p:cNvSpPr>
            <a:spLocks noGrp="1"/>
          </p:cNvSpPr>
          <p:nvPr>
            <p:ph type="title" hasCustomPrompt="1"/>
          </p:nvPr>
        </p:nvSpPr>
        <p:spPr>
          <a:xfrm>
            <a:off x="712406" y="298433"/>
            <a:ext cx="7974395" cy="520872"/>
          </a:xfrm>
          <a:prstGeom prst="rect">
            <a:avLst/>
          </a:prstGeom>
        </p:spPr>
        <p:txBody>
          <a:bodyPr lIns="0" tIns="0" rIns="0" bIns="0" anchor="b" anchorCtr="0">
            <a:noAutofit/>
          </a:bodyPr>
          <a:lstStyle>
            <a:lvl1pPr algn="l">
              <a:defRPr sz="4000" baseline="0">
                <a:solidFill>
                  <a:srgbClr val="FFFFFF"/>
                </a:solidFill>
                <a:latin typeface="MaxLF-Light"/>
              </a:defRPr>
            </a:lvl1pPr>
          </a:lstStyle>
          <a:p>
            <a:r>
              <a:rPr lang="en-US" noProof="0" dirty="0"/>
              <a:t>HEADLINE</a:t>
            </a:r>
          </a:p>
        </p:txBody>
      </p:sp>
      <p:sp>
        <p:nvSpPr>
          <p:cNvPr id="10" name="Marcador de contenido 2"/>
          <p:cNvSpPr>
            <a:spLocks noGrp="1"/>
          </p:cNvSpPr>
          <p:nvPr>
            <p:ph idx="1" hasCustomPrompt="1"/>
          </p:nvPr>
        </p:nvSpPr>
        <p:spPr>
          <a:xfrm>
            <a:off x="719128" y="1054188"/>
            <a:ext cx="7967672" cy="3197986"/>
          </a:xfrm>
          <a:prstGeom prst="rect">
            <a:avLst/>
          </a:prstGeom>
        </p:spPr>
        <p:txBody>
          <a:bodyPr>
            <a:normAutofit/>
          </a:bodyPr>
          <a:lstStyle>
            <a:lvl1pPr>
              <a:defRPr sz="2000" baseline="0">
                <a:solidFill>
                  <a:schemeClr val="tx1">
                    <a:lumMod val="65000"/>
                    <a:lumOff val="35000"/>
                  </a:schemeClr>
                </a:solidFill>
                <a:latin typeface="MaxLF-Light"/>
              </a:defRPr>
            </a:lvl1pPr>
            <a:lvl2pPr>
              <a:defRPr sz="2000" baseline="0">
                <a:solidFill>
                  <a:schemeClr val="tx1">
                    <a:lumMod val="65000"/>
                    <a:lumOff val="35000"/>
                  </a:schemeClr>
                </a:solidFill>
                <a:latin typeface="MaxLF-Light"/>
              </a:defRPr>
            </a:lvl2pPr>
            <a:lvl3pPr>
              <a:defRPr sz="2000" baseline="0">
                <a:solidFill>
                  <a:schemeClr val="tx1">
                    <a:lumMod val="65000"/>
                    <a:lumOff val="35000"/>
                  </a:schemeClr>
                </a:solidFill>
                <a:latin typeface="MaxLF-Light"/>
              </a:defRPr>
            </a:lvl3pPr>
            <a:lvl4pPr>
              <a:defRPr sz="2000" baseline="0">
                <a:solidFill>
                  <a:schemeClr val="tx1">
                    <a:lumMod val="65000"/>
                    <a:lumOff val="35000"/>
                  </a:schemeClr>
                </a:solidFill>
                <a:latin typeface="MaxLF-Light"/>
              </a:defRPr>
            </a:lvl4pPr>
            <a:lvl5pPr>
              <a:defRPr sz="2000" baseline="0">
                <a:solidFill>
                  <a:schemeClr val="tx1">
                    <a:lumMod val="65000"/>
                    <a:lumOff val="35000"/>
                  </a:schemeClr>
                </a:solidFill>
                <a:latin typeface="MaxLF-Light"/>
              </a:defRPr>
            </a:lvl5pPr>
          </a:lstStyle>
          <a:p>
            <a:pPr lvl="0"/>
            <a:r>
              <a:rPr lang="en-US" noProof="0" dirty="0"/>
              <a:t>Click here to modify the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Imagen 11" descr="logo*.psd"/>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82760" y="4390735"/>
            <a:ext cx="1110706" cy="452628"/>
          </a:xfrm>
          <a:prstGeom prst="rect">
            <a:avLst/>
          </a:prstGeom>
        </p:spPr>
      </p:pic>
    </p:spTree>
    <p:extLst>
      <p:ext uri="{BB962C8B-B14F-4D97-AF65-F5344CB8AC3E}">
        <p14:creationId xmlns:p14="http://schemas.microsoft.com/office/powerpoint/2010/main" val="2032652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6063" y="2682215"/>
            <a:ext cx="6293611" cy="1263184"/>
          </a:xfrm>
          <a:prstGeom prst="rect">
            <a:avLst/>
          </a:prstGeom>
          <a:ln>
            <a:noFill/>
          </a:ln>
        </p:spPr>
        <p:txBody>
          <a:bodyPr anchor="ctr">
            <a:noAutofit/>
          </a:bodyPr>
          <a:lstStyle>
            <a:lvl1pPr>
              <a:defRPr sz="4000" b="1">
                <a:solidFill>
                  <a:schemeClr val="bg1"/>
                </a:solidFill>
                <a:latin typeface="Arial"/>
                <a:cs typeface="Arial"/>
              </a:defRPr>
            </a:lvl1pPr>
          </a:lstStyle>
          <a:p>
            <a:r>
              <a:rPr lang="en-US" dirty="0"/>
              <a:t>Master Title</a:t>
            </a:r>
          </a:p>
        </p:txBody>
      </p:sp>
      <p:sp>
        <p:nvSpPr>
          <p:cNvPr id="4" name="Text Placeholder 3"/>
          <p:cNvSpPr>
            <a:spLocks noGrp="1"/>
          </p:cNvSpPr>
          <p:nvPr>
            <p:ph type="body" sz="quarter" idx="10" hasCustomPrompt="1"/>
          </p:nvPr>
        </p:nvSpPr>
        <p:spPr>
          <a:xfrm>
            <a:off x="3040416" y="3945398"/>
            <a:ext cx="3046413" cy="619125"/>
          </a:xfrm>
          <a:prstGeom prst="rect">
            <a:avLst/>
          </a:prstGeom>
        </p:spPr>
        <p:txBody>
          <a:bodyPr vert="horz" anchor="ctr"/>
          <a:lstStyle>
            <a:lvl1pPr marL="0" indent="0" algn="ctr">
              <a:buNone/>
              <a:defRPr sz="1800" baseline="0">
                <a:solidFill>
                  <a:srgbClr val="FFFFFF"/>
                </a:solidFill>
              </a:defRPr>
            </a:lvl1pPr>
          </a:lstStyle>
          <a:p>
            <a:pPr lvl="0"/>
            <a:r>
              <a:rPr lang="en-US" dirty="0"/>
              <a:t>Presented to and on</a:t>
            </a:r>
          </a:p>
        </p:txBody>
      </p:sp>
    </p:spTree>
    <p:extLst>
      <p:ext uri="{BB962C8B-B14F-4D97-AF65-F5344CB8AC3E}">
        <p14:creationId xmlns:p14="http://schemas.microsoft.com/office/powerpoint/2010/main" val="2199645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mper Slide">
    <p:spTree>
      <p:nvGrpSpPr>
        <p:cNvPr id="1" name=""/>
        <p:cNvGrpSpPr/>
        <p:nvPr/>
      </p:nvGrpSpPr>
      <p:grpSpPr>
        <a:xfrm>
          <a:off x="0" y="0"/>
          <a:ext cx="0" cy="0"/>
          <a:chOff x="0" y="0"/>
          <a:chExt cx="0" cy="0"/>
        </a:xfrm>
      </p:grpSpPr>
      <p:pic>
        <p:nvPicPr>
          <p:cNvPr id="5" name="Picture 4" descr="Glue_1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12" y="1"/>
            <a:ext cx="9160848" cy="5161642"/>
          </a:xfrm>
          <a:prstGeom prst="rect">
            <a:avLst/>
          </a:prstGeom>
        </p:spPr>
      </p:pic>
      <p:sp>
        <p:nvSpPr>
          <p:cNvPr id="8" name="Title 1"/>
          <p:cNvSpPr>
            <a:spLocks noGrp="1"/>
          </p:cNvSpPr>
          <p:nvPr>
            <p:ph type="ctrTitle" hasCustomPrompt="1"/>
          </p:nvPr>
        </p:nvSpPr>
        <p:spPr>
          <a:xfrm>
            <a:off x="959139" y="2485074"/>
            <a:ext cx="7193530" cy="726223"/>
          </a:xfrm>
          <a:prstGeom prst="rect">
            <a:avLst/>
          </a:prstGeom>
          <a:ln>
            <a:noFill/>
          </a:ln>
        </p:spPr>
        <p:txBody>
          <a:bodyPr lIns="91434" tIns="45717" rIns="91434" bIns="45717">
            <a:noAutofit/>
          </a:bodyPr>
          <a:lstStyle>
            <a:lvl1pPr>
              <a:defRPr sz="2800" b="1">
                <a:solidFill>
                  <a:schemeClr val="bg1"/>
                </a:solidFill>
                <a:latin typeface="Arial"/>
                <a:cs typeface="Arial"/>
              </a:defRPr>
            </a:lvl1pPr>
          </a:lstStyle>
          <a:p>
            <a:r>
              <a:rPr lang="en-US" dirty="0"/>
              <a:t>BUMPER SLIDE</a:t>
            </a:r>
          </a:p>
        </p:txBody>
      </p:sp>
    </p:spTree>
    <p:extLst>
      <p:ext uri="{BB962C8B-B14F-4D97-AF65-F5344CB8AC3E}">
        <p14:creationId xmlns:p14="http://schemas.microsoft.com/office/powerpoint/2010/main" val="3231050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1">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8142" y="0"/>
            <a:ext cx="9162288"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820" y="0"/>
            <a:ext cx="9144000" cy="861197"/>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hangingPunct="1"/>
            <a:endParaRPr lang="en-US" kern="1200" dirty="0">
              <a:solidFill>
                <a:prstClr val="white"/>
              </a:solidFill>
              <a:latin typeface="Calibri"/>
            </a:endParaRPr>
          </a:p>
        </p:txBody>
      </p:sp>
      <p:pic>
        <p:nvPicPr>
          <p:cNvPr id="10" name="Picture 9" descr="GlueLogo_no-ta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0984" y="549649"/>
            <a:ext cx="986829" cy="559131"/>
          </a:xfrm>
          <a:prstGeom prst="rect">
            <a:avLst/>
          </a:prstGeom>
        </p:spPr>
      </p:pic>
      <p:sp>
        <p:nvSpPr>
          <p:cNvPr id="12" name="Text Placeholder 11"/>
          <p:cNvSpPr>
            <a:spLocks noGrp="1"/>
          </p:cNvSpPr>
          <p:nvPr>
            <p:ph type="body" sz="quarter" idx="10"/>
          </p:nvPr>
        </p:nvSpPr>
        <p:spPr>
          <a:xfrm>
            <a:off x="169868" y="1014414"/>
            <a:ext cx="8701087" cy="3865562"/>
          </a:xfrm>
          <a:prstGeom prst="rect">
            <a:avLst/>
          </a:prstGeom>
        </p:spPr>
        <p:txBody>
          <a:bodyPr vert="horz" lIns="91434" tIns="45717" rIns="91434" bIns="45717"/>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1" hasCustomPrompt="1"/>
          </p:nvPr>
        </p:nvSpPr>
        <p:spPr>
          <a:xfrm>
            <a:off x="158758" y="264562"/>
            <a:ext cx="6597262" cy="458572"/>
          </a:xfrm>
          <a:prstGeom prst="rect">
            <a:avLst/>
          </a:prstGeom>
        </p:spPr>
        <p:txBody>
          <a:bodyPr vert="horz"/>
          <a:lstStyle>
            <a:lvl1pPr marL="0" marR="0" indent="0" algn="l" defTabSz="457167" rtl="0"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r>
              <a:rPr lang="en-US" dirty="0"/>
              <a:t>CLICK TO EDIT MASTER TITLE STYLE</a:t>
            </a:r>
          </a:p>
        </p:txBody>
      </p:sp>
      <p:sp>
        <p:nvSpPr>
          <p:cNvPr id="16"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chemeClr val="tx1"/>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32089430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8288" y="0"/>
            <a:ext cx="9162288"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0"/>
          </p:nvPr>
        </p:nvSpPr>
        <p:spPr>
          <a:xfrm>
            <a:off x="169868" y="749589"/>
            <a:ext cx="4248887" cy="4130387"/>
          </a:xfrm>
          <a:prstGeom prst="rect">
            <a:avLst/>
          </a:prstGeom>
        </p:spPr>
        <p:txBody>
          <a:bodyPr vert="horz" lIns="91434" tIns="45717" rIns="91434" bIns="45717"/>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4605680" y="0"/>
            <a:ext cx="4538323"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457189" hangingPunct="1"/>
            <a:endParaRPr lang="en-US" kern="1200" dirty="0">
              <a:solidFill>
                <a:prstClr val="white"/>
              </a:solidFill>
              <a:latin typeface="Calibri"/>
            </a:endParaRPr>
          </a:p>
        </p:txBody>
      </p:sp>
      <p:cxnSp>
        <p:nvCxnSpPr>
          <p:cNvPr id="14" name="Straight Connector 13"/>
          <p:cNvCxnSpPr/>
          <p:nvPr userDrawn="1"/>
        </p:nvCxnSpPr>
        <p:spPr>
          <a:xfrm flipH="1">
            <a:off x="5067530" y="693587"/>
            <a:ext cx="4076473" cy="14110"/>
          </a:xfrm>
          <a:prstGeom prst="line">
            <a:avLst/>
          </a:prstGeom>
          <a:ln>
            <a:solidFill>
              <a:srgbClr val="7D0D9E"/>
            </a:solidFill>
          </a:ln>
        </p:spPr>
        <p:style>
          <a:lnRef idx="2">
            <a:schemeClr val="accent1"/>
          </a:lnRef>
          <a:fillRef idx="0">
            <a:schemeClr val="accent1"/>
          </a:fillRef>
          <a:effectRef idx="1">
            <a:schemeClr val="accent1"/>
          </a:effectRef>
          <a:fontRef idx="minor">
            <a:schemeClr val="tx1"/>
          </a:fontRef>
        </p:style>
      </p:cxnSp>
      <p:sp>
        <p:nvSpPr>
          <p:cNvPr id="15" name="Content Placeholder 2"/>
          <p:cNvSpPr>
            <a:spLocks noGrp="1"/>
          </p:cNvSpPr>
          <p:nvPr>
            <p:ph sz="quarter" idx="11" hasCustomPrompt="1"/>
          </p:nvPr>
        </p:nvSpPr>
        <p:spPr>
          <a:xfrm>
            <a:off x="5080000" y="907536"/>
            <a:ext cx="3887788" cy="4043878"/>
          </a:xfrm>
          <a:prstGeom prst="rect">
            <a:avLst/>
          </a:prstGeom>
          <a:ln>
            <a:noFill/>
          </a:ln>
        </p:spPr>
        <p:txBody>
          <a:bodyPr vert="horz" lIns="91438" tIns="45719" rIns="91438" bIns="45719"/>
          <a:lstStyle>
            <a:lvl1pPr marL="0" indent="0">
              <a:buNone/>
              <a:defRPr>
                <a:solidFill>
                  <a:srgbClr val="7D0D9E"/>
                </a:solidFill>
              </a:defRPr>
            </a:lvl1pPr>
            <a:lvl2pPr marL="91438" indent="-274313" algn="l">
              <a:spcBef>
                <a:spcPts val="0"/>
              </a:spcBef>
              <a:buFont typeface="Arial"/>
              <a:buChar char="•"/>
              <a:defRPr sz="2400">
                <a:solidFill>
                  <a:srgbClr val="FFFFFF"/>
                </a:solidFill>
              </a:defRPr>
            </a:lvl2pPr>
            <a:lvl3pPr marL="1257269" indent="-342891">
              <a:buFont typeface="Arial"/>
              <a:buChar char="•"/>
              <a:defRPr>
                <a:solidFill>
                  <a:srgbClr val="FFFFFF"/>
                </a:solidFill>
              </a:defRPr>
            </a:lvl3pPr>
            <a:lvl4pPr marL="1714457" indent="-342891">
              <a:buFont typeface="Arial"/>
              <a:buChar char="•"/>
              <a:defRPr>
                <a:solidFill>
                  <a:srgbClr val="FFFFFF"/>
                </a:solidFill>
              </a:defRPr>
            </a:lvl4pPr>
            <a:lvl5pPr marL="2171646" indent="-342891">
              <a:buFont typeface="Arial"/>
              <a:buChar char="•"/>
              <a:defRPr>
                <a:solidFill>
                  <a:srgbClr val="FFFFFF"/>
                </a:solidFill>
              </a:defRPr>
            </a:lvl5pPr>
          </a:lstStyle>
          <a:p>
            <a:pPr lvl="0"/>
            <a:r>
              <a:rPr lang="en-US" dirty="0"/>
              <a:t>FIRST LEVEL</a:t>
            </a:r>
          </a:p>
          <a:p>
            <a:pPr lvl="1"/>
            <a:r>
              <a:rPr lang="en-US" dirty="0"/>
              <a:t>Second level</a:t>
            </a:r>
          </a:p>
        </p:txBody>
      </p:sp>
      <p:sp>
        <p:nvSpPr>
          <p:cNvPr id="16" name="Text Placeholder 4"/>
          <p:cNvSpPr>
            <a:spLocks noGrp="1"/>
          </p:cNvSpPr>
          <p:nvPr>
            <p:ph type="body" sz="quarter" idx="12" hasCustomPrompt="1"/>
          </p:nvPr>
        </p:nvSpPr>
        <p:spPr>
          <a:xfrm>
            <a:off x="5080000" y="172226"/>
            <a:ext cx="3784600" cy="479097"/>
          </a:xfrm>
          <a:prstGeom prst="rect">
            <a:avLst/>
          </a:prstGeom>
        </p:spPr>
        <p:txBody>
          <a:bodyPr vert="horz" lIns="91438" tIns="45719" rIns="91438" bIns="45719" anchor="ctr"/>
          <a:lstStyle>
            <a:lvl1pPr marL="0" marR="0" indent="0" algn="l" defTabSz="457167" rtl="0" eaLnBrk="1"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pPr lvl="0"/>
            <a:r>
              <a:rPr lang="en-US" dirty="0"/>
              <a:t>TITLE</a:t>
            </a:r>
          </a:p>
        </p:txBody>
      </p:sp>
      <p:sp>
        <p:nvSpPr>
          <p:cNvPr id="17"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chemeClr val="bg1"/>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2043974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252D2B9C-031B-0845-9DF5-AA7203B0679A}"/>
              </a:ext>
            </a:extLst>
          </p:cNvPr>
          <p:cNvSpPr txBox="1"/>
          <p:nvPr userDrawn="1"/>
        </p:nvSpPr>
        <p:spPr>
          <a:xfrm>
            <a:off x="247655" y="236832"/>
            <a:ext cx="6337221" cy="367901"/>
          </a:xfrm>
          <a:prstGeom prst="rect">
            <a:avLst/>
          </a:prstGeom>
          <a:noFill/>
          <a:ln>
            <a:noFill/>
          </a:ln>
        </p:spPr>
        <p:txBody>
          <a:bodyPr wrap="square" lIns="0" tIns="0" rIns="0" bIns="0" anchor="ctr"/>
          <a:lstStyle/>
          <a:p>
            <a:pPr hangingPunct="1">
              <a:spcBef>
                <a:spcPct val="0"/>
              </a:spcBef>
              <a:defRPr lang="en-US"/>
            </a:pPr>
            <a:r>
              <a:rPr lang="es-ES" sz="1600" b="1" kern="1200" cap="all" spc="30" dirty="0">
                <a:solidFill>
                  <a:srgbClr val="FFFFFF"/>
                </a:solidFill>
                <a:latin typeface="Max OT Bold" charset="77"/>
                <a:cs typeface="Arial"/>
              </a:rPr>
              <a:t>Communication strategies: Patient gown</a:t>
            </a:r>
          </a:p>
        </p:txBody>
      </p:sp>
      <p:sp>
        <p:nvSpPr>
          <p:cNvPr id="5" name="Rectangle 4"/>
          <p:cNvSpPr/>
          <p:nvPr userDrawn="1"/>
        </p:nvSpPr>
        <p:spPr>
          <a:xfrm>
            <a:off x="-1587" y="0"/>
            <a:ext cx="9144000" cy="51435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34288" tIns="17145" rIns="34288" bIns="17145" rtlCol="0" anchor="ctr"/>
          <a:lstStyle/>
          <a:p>
            <a:pPr algn="ctr" defTabSz="342882" hangingPunct="1"/>
            <a:r>
              <a:rPr lang="en-US" sz="800" b="0" i="0" dirty="0">
                <a:solidFill>
                  <a:srgbClr val="000000"/>
                </a:solidFill>
                <a:latin typeface="Lucida Grande"/>
                <a:ea typeface="Lucida Grande"/>
                <a:cs typeface="Lucida Grande"/>
              </a:rPr>
              <a:t>1_Content Slide 3</a:t>
            </a:r>
            <a:endParaRPr lang="en-US" sz="700" kern="1200" dirty="0">
              <a:solidFill>
                <a:prstClr val="white"/>
              </a:solidFill>
              <a:latin typeface="Calibri"/>
            </a:endParaRPr>
          </a:p>
        </p:txBody>
      </p:sp>
      <p:cxnSp>
        <p:nvCxnSpPr>
          <p:cNvPr id="7" name="Straight Connector 6"/>
          <p:cNvCxnSpPr/>
          <p:nvPr userDrawn="1"/>
        </p:nvCxnSpPr>
        <p:spPr>
          <a:xfrm flipV="1">
            <a:off x="278525" y="681541"/>
            <a:ext cx="8865477" cy="27003"/>
          </a:xfrm>
          <a:prstGeom prst="line">
            <a:avLst/>
          </a:prstGeom>
          <a:ln w="57150" cmpd="sng">
            <a:solidFill>
              <a:srgbClr val="650F5E"/>
            </a:solidFill>
          </a:ln>
        </p:spPr>
        <p:style>
          <a:lnRef idx="2">
            <a:schemeClr val="accent1"/>
          </a:lnRef>
          <a:fillRef idx="0">
            <a:schemeClr val="accent1"/>
          </a:fillRef>
          <a:effectRef idx="1">
            <a:schemeClr val="accent1"/>
          </a:effectRef>
          <a:fontRef idx="minor">
            <a:schemeClr val="tx1"/>
          </a:fontRef>
        </p:style>
      </p:cxnSp>
      <p:sp>
        <p:nvSpPr>
          <p:cNvPr id="10" name="Text Placeholder 13"/>
          <p:cNvSpPr>
            <a:spLocks noGrp="1"/>
          </p:cNvSpPr>
          <p:nvPr>
            <p:ph type="body" sz="quarter" idx="11" hasCustomPrompt="1"/>
          </p:nvPr>
        </p:nvSpPr>
        <p:spPr>
          <a:xfrm>
            <a:off x="158758" y="264562"/>
            <a:ext cx="6597262" cy="458572"/>
          </a:xfrm>
          <a:prstGeom prst="rect">
            <a:avLst/>
          </a:prstGeom>
        </p:spPr>
        <p:txBody>
          <a:bodyPr vert="horz"/>
          <a:lstStyle>
            <a:lvl1pPr marL="0" marR="0" indent="0" algn="l" defTabSz="457167" rtl="0" fontAlgn="auto" latinLnBrk="0" hangingPunct="1">
              <a:lnSpc>
                <a:spcPct val="100000"/>
              </a:lnSpc>
              <a:spcBef>
                <a:spcPct val="0"/>
              </a:spcBef>
              <a:spcAft>
                <a:spcPts val="0"/>
              </a:spcAft>
              <a:buClrTx/>
              <a:buSzTx/>
              <a:buFontTx/>
              <a:buNone/>
              <a:tabLst/>
              <a:defRPr kumimoji="0" lang="en-US" sz="1600" b="1" i="0" u="none" strike="noStrike" kern="1200" cap="all" spc="30" normalizeH="0" baseline="0" dirty="0">
                <a:ln>
                  <a:noFill/>
                </a:ln>
                <a:solidFill>
                  <a:schemeClr val="bg1"/>
                </a:solidFill>
                <a:effectLst/>
                <a:uFillTx/>
                <a:latin typeface="Max OT Bold" charset="77"/>
                <a:ea typeface="+mj-ea"/>
                <a:cs typeface="Arial"/>
                <a:sym typeface="Calibri"/>
              </a:defRPr>
            </a:lvl1pPr>
          </a:lstStyle>
          <a:p>
            <a:r>
              <a:rPr lang="en-US" dirty="0"/>
              <a:t>CLICK TO EDIT MASTER TITLE STYLE</a:t>
            </a:r>
          </a:p>
        </p:txBody>
      </p:sp>
      <p:sp>
        <p:nvSpPr>
          <p:cNvPr id="11"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2647160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Content Slide 4">
    <p:spTree>
      <p:nvGrpSpPr>
        <p:cNvPr id="1" name=""/>
        <p:cNvGrpSpPr/>
        <p:nvPr/>
      </p:nvGrpSpPr>
      <p:grpSpPr>
        <a:xfrm>
          <a:off x="0" y="0"/>
          <a:ext cx="0" cy="0"/>
          <a:chOff x="0" y="0"/>
          <a:chExt cx="0" cy="0"/>
        </a:xfrm>
      </p:grpSpPr>
      <p:pic>
        <p:nvPicPr>
          <p:cNvPr id="127" name="Picture 2" descr="Picture 2"/>
          <p:cNvPicPr>
            <a:picLocks noChangeAspect="1"/>
          </p:cNvPicPr>
          <p:nvPr/>
        </p:nvPicPr>
        <p:blipFill>
          <a:blip r:embed="rId2"/>
          <a:stretch>
            <a:fillRect/>
          </a:stretch>
        </p:blipFill>
        <p:spPr>
          <a:xfrm>
            <a:off x="-24217" y="0"/>
            <a:ext cx="9177697" cy="5162454"/>
          </a:xfrm>
          <a:prstGeom prst="rect">
            <a:avLst/>
          </a:prstGeom>
          <a:ln w="12700">
            <a:miter lim="400000"/>
          </a:ln>
        </p:spPr>
      </p:pic>
      <p:sp>
        <p:nvSpPr>
          <p:cNvPr id="4"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Tree>
    <p:extLst>
      <p:ext uri="{BB962C8B-B14F-4D97-AF65-F5344CB8AC3E}">
        <p14:creationId xmlns:p14="http://schemas.microsoft.com/office/powerpoint/2010/main" val="52229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anchor="ctr"/>
          <a:lstStyle>
            <a:lvl1pPr algn="l">
              <a:defRPr sz="2800">
                <a:solidFill>
                  <a:srgbClr val="FFFFFF"/>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072418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1_Content Slide 4">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8396517" y="4832640"/>
            <a:ext cx="661489" cy="310859"/>
          </a:xfrm>
          <a:prstGeom prst="rect">
            <a:avLst/>
          </a:prstGeom>
        </p:spPr>
        <p:txBody>
          <a:bodyPr/>
          <a:lstStyle>
            <a:lvl1pPr algn="r">
              <a:defRPr sz="1050">
                <a:solidFill>
                  <a:srgbClr val="FFFFFF"/>
                </a:solidFill>
                <a:latin typeface="Arial"/>
                <a:cs typeface="Arial"/>
              </a:defRPr>
            </a:lvl1pPr>
          </a:lstStyle>
          <a:p>
            <a:fld id="{86CB4B4D-7CA3-9044-876B-883B54F8677D}" type="slidenum">
              <a:rPr lang="uk-UA" smtClean="0">
                <a:ea typeface="Calibri"/>
              </a:rPr>
              <a:pPr/>
              <a:t>‹#›</a:t>
            </a:fld>
            <a:endParaRPr lang="uk-UA" dirty="0">
              <a:ea typeface="Calibri"/>
            </a:endParaRPr>
          </a:p>
        </p:txBody>
      </p:sp>
      <p:sp>
        <p:nvSpPr>
          <p:cNvPr id="2" name="Rectangle 1">
            <a:extLst>
              <a:ext uri="{FF2B5EF4-FFF2-40B4-BE49-F238E27FC236}">
                <a16:creationId xmlns:a16="http://schemas.microsoft.com/office/drawing/2014/main" id="{F8A9F009-2868-EC41-A639-72A983803A9A}"/>
              </a:ext>
            </a:extLst>
          </p:cNvPr>
          <p:cNvSpPr/>
          <p:nvPr userDrawn="1"/>
        </p:nvSpPr>
        <p:spPr>
          <a:xfrm>
            <a:off x="-84083" y="0"/>
            <a:ext cx="9312166" cy="52236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0973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Thank you Slide">
    <p:spTree>
      <p:nvGrpSpPr>
        <p:cNvPr id="1" name=""/>
        <p:cNvGrpSpPr/>
        <p:nvPr/>
      </p:nvGrpSpPr>
      <p:grpSpPr>
        <a:xfrm>
          <a:off x="0" y="0"/>
          <a:ext cx="0" cy="0"/>
          <a:chOff x="0" y="0"/>
          <a:chExt cx="0" cy="0"/>
        </a:xfrm>
      </p:grpSpPr>
      <p:pic>
        <p:nvPicPr>
          <p:cNvPr id="135" name="Picture 1" descr="Picture 1"/>
          <p:cNvPicPr>
            <a:picLocks noChangeAspect="1"/>
          </p:cNvPicPr>
          <p:nvPr/>
        </p:nvPicPr>
        <p:blipFill>
          <a:blip r:embed="rId2"/>
          <a:stretch>
            <a:fillRect/>
          </a:stretch>
        </p:blipFill>
        <p:spPr>
          <a:xfrm>
            <a:off x="-7370" y="1"/>
            <a:ext cx="9160848" cy="5152977"/>
          </a:xfrm>
          <a:prstGeom prst="rect">
            <a:avLst/>
          </a:prstGeom>
          <a:ln w="12700">
            <a:miter lim="400000"/>
          </a:ln>
        </p:spPr>
      </p:pic>
      <p:pic>
        <p:nvPicPr>
          <p:cNvPr id="136" name="Picture 4" descr="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0984" y="417566"/>
            <a:ext cx="986830" cy="559132"/>
          </a:xfrm>
          <a:prstGeom prst="rect">
            <a:avLst/>
          </a:prstGeom>
          <a:ln w="12700">
            <a:miter lim="400000"/>
          </a:ln>
        </p:spPr>
      </p:pic>
      <p:sp>
        <p:nvSpPr>
          <p:cNvPr id="137" name="Title Text"/>
          <p:cNvSpPr txBox="1">
            <a:spLocks noGrp="1"/>
          </p:cNvSpPr>
          <p:nvPr>
            <p:ph type="title" hasCustomPrompt="1"/>
          </p:nvPr>
        </p:nvSpPr>
        <p:spPr>
          <a:xfrm>
            <a:off x="0" y="2960247"/>
            <a:ext cx="9144000" cy="726224"/>
          </a:xfrm>
          <a:prstGeom prst="rect">
            <a:avLst/>
          </a:prstGeom>
        </p:spPr>
        <p:txBody>
          <a:bodyPr anchor="t">
            <a:normAutofit/>
          </a:bodyPr>
          <a:lstStyle>
            <a:lvl1pPr algn="ctr" defTabSz="457200" rtl="0" eaLnBrk="1" latinLnBrk="0" hangingPunct="1">
              <a:spcBef>
                <a:spcPct val="0"/>
              </a:spcBef>
              <a:buNone/>
              <a:defRPr sz="2800" b="1" kern="1200" baseline="0" dirty="0">
                <a:solidFill>
                  <a:schemeClr val="bg1"/>
                </a:solidFill>
                <a:latin typeface="Arial"/>
                <a:ea typeface="+mj-ea"/>
                <a:cs typeface="Arial"/>
              </a:defRPr>
            </a:lvl1pPr>
          </a:lstStyle>
          <a:p>
            <a:r>
              <a:rPr lang="en-US" dirty="0"/>
              <a:t>THANK YOU!</a:t>
            </a:r>
            <a:endParaRPr dirty="0"/>
          </a:p>
        </p:txBody>
      </p:sp>
    </p:spTree>
    <p:extLst>
      <p:ext uri="{BB962C8B-B14F-4D97-AF65-F5344CB8AC3E}">
        <p14:creationId xmlns:p14="http://schemas.microsoft.com/office/powerpoint/2010/main" val="28992157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8_Sólo el título">
    <p:spTree>
      <p:nvGrpSpPr>
        <p:cNvPr id="1" name=""/>
        <p:cNvGrpSpPr/>
        <p:nvPr/>
      </p:nvGrpSpPr>
      <p:grpSpPr>
        <a:xfrm>
          <a:off x="0" y="0"/>
          <a:ext cx="0" cy="0"/>
          <a:chOff x="0" y="0"/>
          <a:chExt cx="0" cy="0"/>
        </a:xfrm>
      </p:grpSpPr>
      <p:pic>
        <p:nvPicPr>
          <p:cNvPr id="9" name="Imagen 8" descr="glue-outlin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03" y="1"/>
            <a:ext cx="9146258" cy="952452"/>
          </a:xfrm>
          <a:prstGeom prst="rect">
            <a:avLst/>
          </a:prstGeom>
        </p:spPr>
      </p:pic>
      <p:pic>
        <p:nvPicPr>
          <p:cNvPr id="11" name="Imagen 10" descr="glue-outline*.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20413"/>
            <a:ext cx="9146258" cy="523089"/>
          </a:xfrm>
          <a:prstGeom prst="rect">
            <a:avLst/>
          </a:prstGeom>
        </p:spPr>
      </p:pic>
      <p:sp>
        <p:nvSpPr>
          <p:cNvPr id="7" name="Título 1"/>
          <p:cNvSpPr>
            <a:spLocks noGrp="1"/>
          </p:cNvSpPr>
          <p:nvPr>
            <p:ph type="title" hasCustomPrompt="1"/>
          </p:nvPr>
        </p:nvSpPr>
        <p:spPr>
          <a:xfrm>
            <a:off x="712406" y="298433"/>
            <a:ext cx="7974395" cy="520872"/>
          </a:xfrm>
          <a:prstGeom prst="rect">
            <a:avLst/>
          </a:prstGeom>
        </p:spPr>
        <p:txBody>
          <a:bodyPr lIns="0" tIns="0" rIns="0" bIns="0" anchor="b" anchorCtr="0">
            <a:noAutofit/>
          </a:bodyPr>
          <a:lstStyle>
            <a:lvl1pPr algn="l">
              <a:defRPr sz="4000" baseline="0">
                <a:solidFill>
                  <a:srgbClr val="FFFFFF"/>
                </a:solidFill>
                <a:latin typeface="MaxLF-Light"/>
              </a:defRPr>
            </a:lvl1pPr>
          </a:lstStyle>
          <a:p>
            <a:r>
              <a:rPr lang="en-US" noProof="0" dirty="0"/>
              <a:t>HEADLINE</a:t>
            </a:r>
          </a:p>
        </p:txBody>
      </p:sp>
      <p:sp>
        <p:nvSpPr>
          <p:cNvPr id="10" name="Marcador de contenido 2"/>
          <p:cNvSpPr>
            <a:spLocks noGrp="1"/>
          </p:cNvSpPr>
          <p:nvPr>
            <p:ph idx="1" hasCustomPrompt="1"/>
          </p:nvPr>
        </p:nvSpPr>
        <p:spPr>
          <a:xfrm>
            <a:off x="719128" y="1054188"/>
            <a:ext cx="7967672" cy="3197986"/>
          </a:xfrm>
          <a:prstGeom prst="rect">
            <a:avLst/>
          </a:prstGeom>
        </p:spPr>
        <p:txBody>
          <a:bodyPr>
            <a:normAutofit/>
          </a:bodyPr>
          <a:lstStyle>
            <a:lvl1pPr>
              <a:defRPr sz="2000" baseline="0">
                <a:solidFill>
                  <a:schemeClr val="tx1">
                    <a:lumMod val="65000"/>
                    <a:lumOff val="35000"/>
                  </a:schemeClr>
                </a:solidFill>
                <a:latin typeface="MaxLF-Light"/>
              </a:defRPr>
            </a:lvl1pPr>
            <a:lvl2pPr>
              <a:defRPr sz="2000" baseline="0">
                <a:solidFill>
                  <a:schemeClr val="tx1">
                    <a:lumMod val="65000"/>
                    <a:lumOff val="35000"/>
                  </a:schemeClr>
                </a:solidFill>
                <a:latin typeface="MaxLF-Light"/>
              </a:defRPr>
            </a:lvl2pPr>
            <a:lvl3pPr>
              <a:defRPr sz="2000" baseline="0">
                <a:solidFill>
                  <a:schemeClr val="tx1">
                    <a:lumMod val="65000"/>
                    <a:lumOff val="35000"/>
                  </a:schemeClr>
                </a:solidFill>
                <a:latin typeface="MaxLF-Light"/>
              </a:defRPr>
            </a:lvl3pPr>
            <a:lvl4pPr>
              <a:defRPr sz="2000" baseline="0">
                <a:solidFill>
                  <a:schemeClr val="tx1">
                    <a:lumMod val="65000"/>
                    <a:lumOff val="35000"/>
                  </a:schemeClr>
                </a:solidFill>
                <a:latin typeface="MaxLF-Light"/>
              </a:defRPr>
            </a:lvl4pPr>
            <a:lvl5pPr>
              <a:defRPr sz="2000" baseline="0">
                <a:solidFill>
                  <a:schemeClr val="tx1">
                    <a:lumMod val="65000"/>
                    <a:lumOff val="35000"/>
                  </a:schemeClr>
                </a:solidFill>
                <a:latin typeface="MaxLF-Light"/>
              </a:defRPr>
            </a:lvl5pPr>
          </a:lstStyle>
          <a:p>
            <a:pPr lvl="0"/>
            <a:r>
              <a:rPr lang="en-US" noProof="0" dirty="0"/>
              <a:t>Click here to modify the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Imagen 11" descr="logo*.psd"/>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82760" y="4390735"/>
            <a:ext cx="1110706" cy="452628"/>
          </a:xfrm>
          <a:prstGeom prst="rect">
            <a:avLst/>
          </a:prstGeom>
        </p:spPr>
      </p:pic>
    </p:spTree>
    <p:extLst>
      <p:ext uri="{BB962C8B-B14F-4D97-AF65-F5344CB8AC3E}">
        <p14:creationId xmlns:p14="http://schemas.microsoft.com/office/powerpoint/2010/main" val="41768405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1" y="1592416"/>
            <a:ext cx="7626756" cy="1100517"/>
          </a:xfrm>
        </p:spPr>
        <p:txBody>
          <a:bodyPr/>
          <a:lstStyle/>
          <a:p>
            <a:r>
              <a:t>Click to edit Master title style</a:t>
            </a:r>
          </a:p>
        </p:txBody>
      </p:sp>
      <p:sp>
        <p:nvSpPr>
          <p:cNvPr id="3" name="Subtitle 2"/>
          <p:cNvSpPr>
            <a:spLocks noGrp="1"/>
          </p:cNvSpPr>
          <p:nvPr>
            <p:ph type="subTitle" idx="1"/>
          </p:nvPr>
        </p:nvSpPr>
        <p:spPr>
          <a:xfrm>
            <a:off x="1368862" y="2922443"/>
            <a:ext cx="6380290" cy="129354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15"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5946" indent="0" algn="ctr">
              <a:buNone/>
              <a:defRPr>
                <a:solidFill>
                  <a:schemeClr val="tx1">
                    <a:tint val="75000"/>
                  </a:schemeClr>
                </a:solidFill>
              </a:defRPr>
            </a:lvl7pPr>
            <a:lvl8pPr marL="3197203"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pPr defTabSz="457200" hangingPunct="1"/>
            <a:endParaRPr kern="1200" dirty="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hangingPunct="1"/>
            <a:endParaRPr kern="1200" dirty="0">
              <a:solidFill>
                <a:prstClr val="black"/>
              </a:solidFill>
              <a:latin typeface="Calibri"/>
              <a:ea typeface="+mn-ea"/>
              <a:cs typeface="+mn-cs"/>
            </a:endParaRPr>
          </a:p>
        </p:txBody>
      </p:sp>
      <p:sp>
        <p:nvSpPr>
          <p:cNvPr id="7"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1982760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lIns="91436" tIns="45718" rIns="91436" bIns="45718" anchor="ctr"/>
          <a:lstStyle>
            <a:lvl1pPr algn="l">
              <a:defRPr sz="1800" b="1" cap="all">
                <a:solidFill>
                  <a:srgbClr val="FFFFFF"/>
                </a:solidFill>
                <a:latin typeface="Arial"/>
                <a:cs typeface="Arial"/>
              </a:defRPr>
            </a:lvl1pPr>
          </a:lstStyle>
          <a:p>
            <a:r>
              <a:rPr lang="en-US" dirty="0"/>
              <a:t>Click to edit Master title style</a:t>
            </a:r>
          </a:p>
        </p:txBody>
      </p:sp>
      <p:sp>
        <p:nvSpPr>
          <p:cNvPr id="12" name="Text Placeholder 11"/>
          <p:cNvSpPr>
            <a:spLocks noGrp="1"/>
          </p:cNvSpPr>
          <p:nvPr>
            <p:ph type="body" sz="quarter" idx="10"/>
          </p:nvPr>
        </p:nvSpPr>
        <p:spPr>
          <a:xfrm>
            <a:off x="169865" y="1014413"/>
            <a:ext cx="8701087" cy="3865562"/>
          </a:xfrm>
          <a:prstGeom prst="rect">
            <a:avLst/>
          </a:prstGeom>
        </p:spPr>
        <p:txBody>
          <a:bodyPr vert="horz" lIns="91436" tIns="45718" rIns="91436" bIns="45718"/>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7448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0606" y="1"/>
            <a:ext cx="8151168" cy="845226"/>
          </a:xfrm>
          <a:prstGeom prst="rect">
            <a:avLst/>
          </a:prstGeom>
        </p:spPr>
        <p:txBody>
          <a:bodyPr vert="horz" lIns="91436" tIns="45718" rIns="91436" bIns="45718" anchor="ctr"/>
          <a:lstStyle>
            <a:lvl1pPr algn="l">
              <a:defRPr sz="2800">
                <a:solidFill>
                  <a:srgbClr val="FFFFFF"/>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1780609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9060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12_Title Slide">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170605" y="3"/>
            <a:ext cx="8151170" cy="845227"/>
          </a:xfrm>
          <a:prstGeom prst="rect">
            <a:avLst/>
          </a:prstGeom>
        </p:spPr>
        <p:txBody>
          <a:bodyPr>
            <a:normAutofit/>
          </a:bodyPr>
          <a:lstStyle>
            <a:lvl1pPr algn="l">
              <a:defRPr sz="2800">
                <a:solidFill>
                  <a:srgbClr val="FFFFFF"/>
                </a:solidFill>
                <a:latin typeface="Arial"/>
                <a:ea typeface="Arial"/>
                <a:cs typeface="Arial"/>
                <a:sym typeface="Arial"/>
              </a:defRPr>
            </a:lvl1pPr>
          </a:lstStyle>
          <a:p>
            <a:r>
              <a:t>Title Text</a:t>
            </a:r>
          </a:p>
        </p:txBody>
      </p:sp>
      <p:sp>
        <p:nvSpPr>
          <p:cNvPr id="4"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000" b="0" i="0" u="none" strike="noStrike" kern="1200" cap="none" spc="0" normalizeH="0" baseline="0" noProof="0" smtClean="0">
                <a:ln>
                  <a:noFill/>
                </a:ln>
                <a:solidFill>
                  <a:srgbClr val="000000"/>
                </a:solidFill>
                <a:effectLst/>
                <a:uLnTx/>
                <a:uFillTx/>
                <a:latin typeface="Calibri"/>
                <a:ea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uk-UA" sz="1000" b="0" i="0" u="none" strike="noStrike" kern="1200" cap="none" spc="0" normalizeH="0" baseline="0" noProof="0">
              <a:ln>
                <a:noFill/>
              </a:ln>
              <a:solidFill>
                <a:srgbClr val="000000"/>
              </a:solidFill>
              <a:effectLst/>
              <a:uLnTx/>
              <a:uFillTx/>
              <a:latin typeface="Calibri"/>
              <a:ea typeface="Calibri"/>
              <a:cs typeface="Calibri"/>
            </a:endParaRPr>
          </a:p>
        </p:txBody>
      </p:sp>
    </p:spTree>
    <p:extLst>
      <p:ext uri="{BB962C8B-B14F-4D97-AF65-F5344CB8AC3E}">
        <p14:creationId xmlns:p14="http://schemas.microsoft.com/office/powerpoint/2010/main" val="163018166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1" y="1592415"/>
            <a:ext cx="7626756" cy="1100517"/>
          </a:xfrm>
        </p:spPr>
        <p:txBody>
          <a:bodyPr/>
          <a:lstStyle/>
          <a:p>
            <a:r>
              <a:t>Click to edit Master title style</a:t>
            </a:r>
          </a:p>
        </p:txBody>
      </p:sp>
      <p:sp>
        <p:nvSpPr>
          <p:cNvPr id="3" name="Subtitle 2"/>
          <p:cNvSpPr>
            <a:spLocks noGrp="1"/>
          </p:cNvSpPr>
          <p:nvPr>
            <p:ph type="subTitle" idx="1"/>
          </p:nvPr>
        </p:nvSpPr>
        <p:spPr>
          <a:xfrm>
            <a:off x="1368862" y="2922443"/>
            <a:ext cx="6380290" cy="129354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15"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5946" indent="0" algn="ctr">
              <a:buNone/>
              <a:defRPr>
                <a:solidFill>
                  <a:schemeClr val="tx1">
                    <a:tint val="75000"/>
                  </a:schemeClr>
                </a:solidFill>
              </a:defRPr>
            </a:lvl7pPr>
            <a:lvl8pPr marL="3197203"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DDDB280-7C4D-5C7E-8BD5-BAD1AD51261A}"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4/29/2024</a:t>
            </a:fld>
            <a:endParaRPr kumimoji="0"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68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9739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theme" Target="../theme/theme11.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7.png"/><Relationship Id="rId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11.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2.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2.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png"/><Relationship Id="rId5" Type="http://schemas.openxmlformats.org/officeDocument/2006/relationships/slideLayout" Target="../slideLayouts/slideLayout69.xml"/><Relationship Id="rId10" Type="http://schemas.openxmlformats.org/officeDocument/2006/relationships/theme" Target="../theme/theme17.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2.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1.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18.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86.xml"/><Relationship Id="rId7" Type="http://schemas.openxmlformats.org/officeDocument/2006/relationships/image" Target="../media/image14.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19.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9.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 2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18" y="0"/>
            <a:ext cx="9177696" cy="5162454"/>
          </a:xfrm>
          <a:prstGeom prst="rect">
            <a:avLst/>
          </a:prstGeom>
        </p:spPr>
      </p:pic>
      <p:pic>
        <p:nvPicPr>
          <p:cNvPr id="3" name="Picture 2" descr="GlueLogo_no-tag.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8880" y="1346379"/>
            <a:ext cx="2411500" cy="1366341"/>
          </a:xfrm>
          <a:prstGeom prst="rect">
            <a:avLst/>
          </a:prstGeom>
        </p:spPr>
      </p:pic>
    </p:spTree>
    <p:extLst>
      <p:ext uri="{BB962C8B-B14F-4D97-AF65-F5344CB8AC3E}">
        <p14:creationId xmlns:p14="http://schemas.microsoft.com/office/powerpoint/2010/main" val="2848548867"/>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 2a.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4218" y="0"/>
            <a:ext cx="9177696" cy="5162454"/>
          </a:xfrm>
          <a:prstGeom prst="rect">
            <a:avLst/>
          </a:prstGeom>
        </p:spPr>
      </p:pic>
      <p:pic>
        <p:nvPicPr>
          <p:cNvPr id="3" name="Picture 2" descr="GlueLogo_no-tag.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358880" y="1346379"/>
            <a:ext cx="2411500" cy="1366341"/>
          </a:xfrm>
          <a:prstGeom prst="rect">
            <a:avLst/>
          </a:prstGeom>
        </p:spPr>
      </p:pic>
    </p:spTree>
    <p:extLst>
      <p:ext uri="{BB962C8B-B14F-4D97-AF65-F5344CB8AC3E}">
        <p14:creationId xmlns:p14="http://schemas.microsoft.com/office/powerpoint/2010/main" val="379192066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861197"/>
          </a:xfrm>
          <a:prstGeom prst="rect">
            <a:avLst/>
          </a:prstGeom>
          <a:solidFill>
            <a:srgbClr val="0000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1" name="Google Shape;11;p2" descr="GlueLogo_no-tag.png"/>
          <p:cNvPicPr preferRelativeResize="0"/>
          <p:nvPr/>
        </p:nvPicPr>
        <p:blipFill rotWithShape="1">
          <a:blip r:embed="rId8">
            <a:alphaModFix/>
          </a:blip>
          <a:srcRect/>
          <a:stretch/>
        </p:blipFill>
        <p:spPr>
          <a:xfrm>
            <a:off x="7840984" y="549646"/>
            <a:ext cx="986829" cy="559131"/>
          </a:xfrm>
          <a:prstGeom prst="rect">
            <a:avLst/>
          </a:prstGeom>
          <a:noFill/>
          <a:ln>
            <a:noFill/>
          </a:ln>
        </p:spPr>
      </p:pic>
      <p:sp>
        <p:nvSpPr>
          <p:cNvPr id="12" name="Google Shape;12;p2"/>
          <p:cNvSpPr txBox="1">
            <a:spLocks noGrp="1"/>
          </p:cNvSpPr>
          <p:nvPr>
            <p:ph type="sldNum" idx="12"/>
          </p:nvPr>
        </p:nvSpPr>
        <p:spPr>
          <a:xfrm>
            <a:off x="8688073" y="4767263"/>
            <a:ext cx="366266" cy="27699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b="0" i="0" u="none" strike="noStrike" cap="none">
                <a:solidFill>
                  <a:srgbClr val="000000"/>
                </a:solidFill>
                <a:latin typeface="Calibri"/>
                <a:ea typeface="Calibri"/>
                <a:cs typeface="Calibri"/>
                <a:sym typeface="Calibri"/>
              </a:defRPr>
            </a:lvl1pPr>
            <a:lvl2pPr marL="0" marR="0" lvl="1" indent="0" algn="l" rtl="0">
              <a:spcBef>
                <a:spcPts val="0"/>
              </a:spcBef>
              <a:buNone/>
              <a:defRPr sz="1000" b="0" i="0" u="none" strike="noStrike" cap="none">
                <a:solidFill>
                  <a:srgbClr val="000000"/>
                </a:solidFill>
                <a:latin typeface="Calibri"/>
                <a:ea typeface="Calibri"/>
                <a:cs typeface="Calibri"/>
                <a:sym typeface="Calibri"/>
              </a:defRPr>
            </a:lvl2pPr>
            <a:lvl3pPr marL="0" marR="0" lvl="2" indent="0" algn="l" rtl="0">
              <a:spcBef>
                <a:spcPts val="0"/>
              </a:spcBef>
              <a:buNone/>
              <a:defRPr sz="1000" b="0" i="0" u="none" strike="noStrike" cap="none">
                <a:solidFill>
                  <a:srgbClr val="000000"/>
                </a:solidFill>
                <a:latin typeface="Calibri"/>
                <a:ea typeface="Calibri"/>
                <a:cs typeface="Calibri"/>
                <a:sym typeface="Calibri"/>
              </a:defRPr>
            </a:lvl3pPr>
            <a:lvl4pPr marL="0" marR="0" lvl="3" indent="0" algn="l" rtl="0">
              <a:spcBef>
                <a:spcPts val="0"/>
              </a:spcBef>
              <a:buNone/>
              <a:defRPr sz="1000" b="0" i="0" u="none" strike="noStrike" cap="none">
                <a:solidFill>
                  <a:srgbClr val="000000"/>
                </a:solidFill>
                <a:latin typeface="Calibri"/>
                <a:ea typeface="Calibri"/>
                <a:cs typeface="Calibri"/>
                <a:sym typeface="Calibri"/>
              </a:defRPr>
            </a:lvl4pPr>
            <a:lvl5pPr marL="0" marR="0" lvl="4" indent="0" algn="l" rtl="0">
              <a:spcBef>
                <a:spcPts val="0"/>
              </a:spcBef>
              <a:buNone/>
              <a:defRPr sz="1000" b="0" i="0" u="none" strike="noStrike" cap="none">
                <a:solidFill>
                  <a:srgbClr val="000000"/>
                </a:solidFill>
                <a:latin typeface="Calibri"/>
                <a:ea typeface="Calibri"/>
                <a:cs typeface="Calibri"/>
                <a:sym typeface="Calibri"/>
              </a:defRPr>
            </a:lvl5pPr>
            <a:lvl6pPr marL="0" marR="0" lvl="5" indent="0" algn="l" rtl="0">
              <a:spcBef>
                <a:spcPts val="0"/>
              </a:spcBef>
              <a:buNone/>
              <a:defRPr sz="1000" b="0" i="0" u="none" strike="noStrike" cap="none">
                <a:solidFill>
                  <a:srgbClr val="000000"/>
                </a:solidFill>
                <a:latin typeface="Calibri"/>
                <a:ea typeface="Calibri"/>
                <a:cs typeface="Calibri"/>
                <a:sym typeface="Calibri"/>
              </a:defRPr>
            </a:lvl6pPr>
            <a:lvl7pPr marL="0" marR="0" lvl="6" indent="0" algn="l" rtl="0">
              <a:spcBef>
                <a:spcPts val="0"/>
              </a:spcBef>
              <a:buNone/>
              <a:defRPr sz="1000" b="0" i="0" u="none" strike="noStrike" cap="none">
                <a:solidFill>
                  <a:srgbClr val="000000"/>
                </a:solidFill>
                <a:latin typeface="Calibri"/>
                <a:ea typeface="Calibri"/>
                <a:cs typeface="Calibri"/>
                <a:sym typeface="Calibri"/>
              </a:defRPr>
            </a:lvl7pPr>
            <a:lvl8pPr marL="0" marR="0" lvl="7" indent="0" algn="l" rtl="0">
              <a:spcBef>
                <a:spcPts val="0"/>
              </a:spcBef>
              <a:buNone/>
              <a:defRPr sz="1000" b="0" i="0" u="none" strike="noStrike" cap="none">
                <a:solidFill>
                  <a:srgbClr val="000000"/>
                </a:solidFill>
                <a:latin typeface="Calibri"/>
                <a:ea typeface="Calibri"/>
                <a:cs typeface="Calibri"/>
                <a:sym typeface="Calibri"/>
              </a:defRPr>
            </a:lvl8pPr>
            <a:lvl9pPr marL="0" marR="0" lvl="8" indent="0" algn="l" rtl="0">
              <a:spcBef>
                <a:spcPts val="0"/>
              </a:spcBef>
              <a:buNone/>
              <a:defRPr sz="10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34291077"/>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_1a.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370" y="0"/>
            <a:ext cx="9160848" cy="5152977"/>
          </a:xfrm>
          <a:prstGeom prst="rect">
            <a:avLst/>
          </a:prstGeom>
        </p:spPr>
      </p:pic>
      <p:pic>
        <p:nvPicPr>
          <p:cNvPr id="7" name="Picture 6" descr="GlueLogo_no-tag.png">
            <a:extLst>
              <a:ext uri="{FF2B5EF4-FFF2-40B4-BE49-F238E27FC236}">
                <a16:creationId xmlns:a16="http://schemas.microsoft.com/office/drawing/2014/main" id="{966240ED-0711-CA4B-B3C8-D80CC491B94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840984" y="417567"/>
            <a:ext cx="986829" cy="559131"/>
          </a:xfrm>
          <a:prstGeom prst="rect">
            <a:avLst/>
          </a:prstGeom>
        </p:spPr>
      </p:pic>
    </p:spTree>
    <p:extLst>
      <p:ext uri="{BB962C8B-B14F-4D97-AF65-F5344CB8AC3E}">
        <p14:creationId xmlns:p14="http://schemas.microsoft.com/office/powerpoint/2010/main" val="1122915680"/>
      </p:ext>
    </p:extLst>
  </p:cSld>
  <p:clrMap bg1="lt1" tx1="dk1" bg2="lt2" tx2="dk2" accent1="accent1" accent2="accent2" accent3="accent3" accent4="accent4" accent5="accent5" accent6="accent6" hlink="hlink" folHlink="folHlink"/>
  <p:sldLayoutIdLst>
    <p:sldLayoutId id="2147483728" r:id="rId1"/>
    <p:sldLayoutId id="2147483729" r:id="rId2"/>
  </p:sldLayoutIdLst>
  <p:hf hdr="0" ftr="0" dt="0"/>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3"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8"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8"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7" algn="l" defTabSz="45717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_1a.pn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370" y="0"/>
            <a:ext cx="9160848" cy="5152977"/>
          </a:xfrm>
          <a:prstGeom prst="rect">
            <a:avLst/>
          </a:prstGeom>
        </p:spPr>
      </p:pic>
      <p:pic>
        <p:nvPicPr>
          <p:cNvPr id="7" name="Picture 6" descr="GlueLogo_no-tag.png">
            <a:extLst>
              <a:ext uri="{FF2B5EF4-FFF2-40B4-BE49-F238E27FC236}">
                <a16:creationId xmlns:a16="http://schemas.microsoft.com/office/drawing/2014/main" id="{966240ED-0711-CA4B-B3C8-D80CC491B94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840984" y="417567"/>
            <a:ext cx="986829" cy="559131"/>
          </a:xfrm>
          <a:prstGeom prst="rect">
            <a:avLst/>
          </a:prstGeom>
        </p:spPr>
      </p:pic>
    </p:spTree>
    <p:extLst>
      <p:ext uri="{BB962C8B-B14F-4D97-AF65-F5344CB8AC3E}">
        <p14:creationId xmlns:p14="http://schemas.microsoft.com/office/powerpoint/2010/main" val="200788812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hf hdr="0" ftr="0" dt="0"/>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3"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8"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8"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7" algn="l" defTabSz="4571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_1a.pn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370" y="0"/>
            <a:ext cx="9160848" cy="5152977"/>
          </a:xfrm>
          <a:prstGeom prst="rect">
            <a:avLst/>
          </a:prstGeom>
        </p:spPr>
      </p:pic>
      <p:pic>
        <p:nvPicPr>
          <p:cNvPr id="7" name="Picture 6" descr="GlueLogo_no-tag.png">
            <a:extLst>
              <a:ext uri="{FF2B5EF4-FFF2-40B4-BE49-F238E27FC236}">
                <a16:creationId xmlns:a16="http://schemas.microsoft.com/office/drawing/2014/main" id="{966240ED-0711-CA4B-B3C8-D80CC491B94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840984" y="417567"/>
            <a:ext cx="986829" cy="559131"/>
          </a:xfrm>
          <a:prstGeom prst="rect">
            <a:avLst/>
          </a:prstGeom>
        </p:spPr>
      </p:pic>
    </p:spTree>
    <p:extLst>
      <p:ext uri="{BB962C8B-B14F-4D97-AF65-F5344CB8AC3E}">
        <p14:creationId xmlns:p14="http://schemas.microsoft.com/office/powerpoint/2010/main" val="153790325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hf hdr="0" ftr="0" dt="0"/>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3"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8"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8"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7" algn="l" defTabSz="4571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861197"/>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GlueLogo_no-tag.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840984" y="549646"/>
            <a:ext cx="986829" cy="559131"/>
          </a:xfrm>
          <a:prstGeom prst="rect">
            <a:avLst/>
          </a:prstGeom>
        </p:spPr>
      </p:pic>
      <p:sp>
        <p:nvSpPr>
          <p:cNvPr id="8" name="Slide Number"/>
          <p:cNvSpPr txBox="1">
            <a:spLocks noGrp="1"/>
          </p:cNvSpPr>
          <p:nvPr>
            <p:ph type="sldNum" sz="quarter" idx="4"/>
          </p:nvPr>
        </p:nvSpPr>
        <p:spPr>
          <a:xfrm>
            <a:off x="8688073" y="4767263"/>
            <a:ext cx="366266" cy="276999"/>
          </a:xfrm>
          <a:prstGeom prst="rect">
            <a:avLst/>
          </a:prstGeom>
        </p:spPr>
        <p:txBody>
          <a:bodyPr/>
          <a:lstStyle>
            <a:lvl1pPr>
              <a:defRPr sz="1000"/>
            </a:lvl1pPr>
          </a:lstStyle>
          <a:p>
            <a:fld id="{86CB4B4D-7CA3-9044-876B-883B54F8677D}" type="slidenum">
              <a:rPr lang="uk-UA" smtClean="0">
                <a:solidFill>
                  <a:srgbClr val="000000"/>
                </a:solidFill>
                <a:latin typeface="Calibri"/>
                <a:ea typeface="Calibri"/>
                <a:cs typeface="Calibri"/>
              </a:rPr>
              <a:pPr/>
              <a:t>‹#›</a:t>
            </a:fld>
            <a:endParaRPr lang="uk-UA" dirty="0">
              <a:solidFill>
                <a:srgbClr val="000000"/>
              </a:solidFill>
              <a:latin typeface="Calibri"/>
              <a:ea typeface="Calibri"/>
              <a:cs typeface="Calibri"/>
            </a:endParaRPr>
          </a:p>
        </p:txBody>
      </p:sp>
    </p:spTree>
    <p:extLst>
      <p:ext uri="{BB962C8B-B14F-4D97-AF65-F5344CB8AC3E}">
        <p14:creationId xmlns:p14="http://schemas.microsoft.com/office/powerpoint/2010/main" val="339187230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861197"/>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GlueLogo_no-tag.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40984" y="549646"/>
            <a:ext cx="986829" cy="559131"/>
          </a:xfrm>
          <a:prstGeom prst="rect">
            <a:avLst/>
          </a:prstGeom>
        </p:spPr>
      </p:pic>
    </p:spTree>
    <p:extLst>
      <p:ext uri="{BB962C8B-B14F-4D97-AF65-F5344CB8AC3E}">
        <p14:creationId xmlns:p14="http://schemas.microsoft.com/office/powerpoint/2010/main" val="201392079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 2a.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4218" y="0"/>
            <a:ext cx="9177696" cy="5162454"/>
          </a:xfrm>
          <a:prstGeom prst="rect">
            <a:avLst/>
          </a:prstGeom>
        </p:spPr>
      </p:pic>
      <p:pic>
        <p:nvPicPr>
          <p:cNvPr id="3" name="Picture 2" descr="GlueLogo_no-tag.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58880" y="1346379"/>
            <a:ext cx="2411500" cy="1366341"/>
          </a:xfrm>
          <a:prstGeom prst="rect">
            <a:avLst/>
          </a:prstGeom>
        </p:spPr>
      </p:pic>
    </p:spTree>
    <p:extLst>
      <p:ext uri="{BB962C8B-B14F-4D97-AF65-F5344CB8AC3E}">
        <p14:creationId xmlns:p14="http://schemas.microsoft.com/office/powerpoint/2010/main" val="256141538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 2a.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4218" y="0"/>
            <a:ext cx="9177696" cy="5162454"/>
          </a:xfrm>
          <a:prstGeom prst="rect">
            <a:avLst/>
          </a:prstGeom>
        </p:spPr>
      </p:pic>
      <p:pic>
        <p:nvPicPr>
          <p:cNvPr id="3" name="Picture 2" descr="GlueLogo_no-tag.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58880" y="1346379"/>
            <a:ext cx="2411500" cy="1366341"/>
          </a:xfrm>
          <a:prstGeom prst="rect">
            <a:avLst/>
          </a:prstGeom>
        </p:spPr>
      </p:pic>
    </p:spTree>
    <p:extLst>
      <p:ext uri="{BB962C8B-B14F-4D97-AF65-F5344CB8AC3E}">
        <p14:creationId xmlns:p14="http://schemas.microsoft.com/office/powerpoint/2010/main" val="415571339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2"/>
            <a:ext cx="9144000" cy="861197"/>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p>
        </p:txBody>
      </p:sp>
      <p:pic>
        <p:nvPicPr>
          <p:cNvPr id="6" name="Picture 5" descr="GlueLogo_no-tag.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40984" y="549648"/>
            <a:ext cx="986829" cy="559131"/>
          </a:xfrm>
          <a:prstGeom prst="rect">
            <a:avLst/>
          </a:prstGeom>
        </p:spPr>
      </p:pic>
    </p:spTree>
    <p:extLst>
      <p:ext uri="{BB962C8B-B14F-4D97-AF65-F5344CB8AC3E}">
        <p14:creationId xmlns:p14="http://schemas.microsoft.com/office/powerpoint/2010/main" val="185492070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3"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8"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8"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7"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_1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0" y="0"/>
            <a:ext cx="9160848" cy="5152977"/>
          </a:xfrm>
          <a:prstGeom prst="rect">
            <a:avLst/>
          </a:prstGeom>
        </p:spPr>
      </p:pic>
      <p:pic>
        <p:nvPicPr>
          <p:cNvPr id="7" name="Picture 6" descr="GlueLogo_no-tag.png">
            <a:extLst>
              <a:ext uri="{FF2B5EF4-FFF2-40B4-BE49-F238E27FC236}">
                <a16:creationId xmlns:a16="http://schemas.microsoft.com/office/drawing/2014/main" id="{966240ED-0711-CA4B-B3C8-D80CC491B9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40984" y="417566"/>
            <a:ext cx="986829" cy="559131"/>
          </a:xfrm>
          <a:prstGeom prst="rect">
            <a:avLst/>
          </a:prstGeom>
        </p:spPr>
      </p:pic>
    </p:spTree>
    <p:extLst>
      <p:ext uri="{BB962C8B-B14F-4D97-AF65-F5344CB8AC3E}">
        <p14:creationId xmlns:p14="http://schemas.microsoft.com/office/powerpoint/2010/main" val="4138235699"/>
      </p:ext>
    </p:extLst>
  </p:cSld>
  <p:clrMap bg1="lt1" tx1="dk1" bg2="lt2" tx2="dk2" accent1="accent1" accent2="accent2" accent3="accent3" accent4="accent4" accent5="accent5" accent6="accent6" hlink="hlink" folHlink="folHlink"/>
  <p:sldLayoutIdLst>
    <p:sldLayoutId id="2147483660" r:id="rId1"/>
    <p:sldLayoutId id="214748367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 3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0" y="0"/>
            <a:ext cx="9160848" cy="5152977"/>
          </a:xfrm>
          <a:prstGeom prst="rect">
            <a:avLst/>
          </a:prstGeom>
        </p:spPr>
      </p:pic>
      <p:pic>
        <p:nvPicPr>
          <p:cNvPr id="5" name="Picture 4" descr="GlueLogo_no-tag.png">
            <a:extLst>
              <a:ext uri="{FF2B5EF4-FFF2-40B4-BE49-F238E27FC236}">
                <a16:creationId xmlns:a16="http://schemas.microsoft.com/office/drawing/2014/main" id="{3802DD7A-41F8-7C4D-8F4F-CFC146C012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40984" y="417566"/>
            <a:ext cx="986829" cy="559131"/>
          </a:xfrm>
          <a:prstGeom prst="rect">
            <a:avLst/>
          </a:prstGeom>
        </p:spPr>
      </p:pic>
    </p:spTree>
    <p:extLst>
      <p:ext uri="{BB962C8B-B14F-4D97-AF65-F5344CB8AC3E}">
        <p14:creationId xmlns:p14="http://schemas.microsoft.com/office/powerpoint/2010/main" val="613759097"/>
      </p:ext>
    </p:extLst>
  </p:cSld>
  <p:clrMap bg1="lt1" tx1="dk1" bg2="lt2" tx2="dk2" accent1="accent1" accent2="accent2" accent3="accent3" accent4="accent4" accent5="accent5" accent6="accent6" hlink="hlink" folHlink="folHlink"/>
  <p:sldLayoutIdLst>
    <p:sldLayoutId id="2147483663" r:id="rId1"/>
    <p:sldLayoutId id="214748367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861197"/>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GlueLogo_no-tag.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40984" y="549646"/>
            <a:ext cx="986829" cy="559131"/>
          </a:xfrm>
          <a:prstGeom prst="rect">
            <a:avLst/>
          </a:prstGeom>
        </p:spPr>
      </p:pic>
    </p:spTree>
    <p:extLst>
      <p:ext uri="{BB962C8B-B14F-4D97-AF65-F5344CB8AC3E}">
        <p14:creationId xmlns:p14="http://schemas.microsoft.com/office/powerpoint/2010/main" val="4027106159"/>
      </p:ext>
    </p:extLst>
  </p:cSld>
  <p:clrMap bg1="lt1" tx1="dk1" bg2="lt2" tx2="dk2" accent1="accent1" accent2="accent2" accent3="accent3" accent4="accent4" accent5="accent5" accent6="accent6" hlink="hlink" folHlink="folHlink"/>
  <p:sldLayoutIdLst>
    <p:sldLayoutId id="2147483674" r:id="rId1"/>
    <p:sldLayoutId id="2147483686" r:id="rId2"/>
    <p:sldLayoutId id="214748367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4605677" y="0"/>
            <a:ext cx="4538323"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 name="Straight Connector 3"/>
          <p:cNvCxnSpPr/>
          <p:nvPr userDrawn="1"/>
        </p:nvCxnSpPr>
        <p:spPr>
          <a:xfrm flipH="1">
            <a:off x="5067527" y="923521"/>
            <a:ext cx="4076473" cy="12827"/>
          </a:xfrm>
          <a:prstGeom prst="line">
            <a:avLst/>
          </a:prstGeom>
          <a:ln>
            <a:solidFill>
              <a:srgbClr val="7D0D9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30910"/>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62956" cy="5162454"/>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Glue-Logo_HighRes.png"/>
          <p:cNvPicPr>
            <a:picLocks noChangeAspect="1"/>
          </p:cNvPicPr>
          <p:nvPr userDrawn="1"/>
        </p:nvPicPr>
        <p:blipFill>
          <a:blip r:embed="rId4">
            <a:alphaModFix amt="18000"/>
            <a:extLst>
              <a:ext uri="{28A0092B-C50C-407E-A947-70E740481C1C}">
                <a14:useLocalDpi xmlns:a14="http://schemas.microsoft.com/office/drawing/2010/main" val="0"/>
              </a:ext>
            </a:extLst>
          </a:blip>
          <a:stretch>
            <a:fillRect/>
          </a:stretch>
        </p:blipFill>
        <p:spPr>
          <a:xfrm rot="19872902">
            <a:off x="180346" y="-258489"/>
            <a:ext cx="8670039" cy="4919126"/>
          </a:xfrm>
          <a:prstGeom prst="rect">
            <a:avLst/>
          </a:prstGeom>
        </p:spPr>
      </p:pic>
    </p:spTree>
    <p:extLst>
      <p:ext uri="{BB962C8B-B14F-4D97-AF65-F5344CB8AC3E}">
        <p14:creationId xmlns:p14="http://schemas.microsoft.com/office/powerpoint/2010/main" val="524118169"/>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Glue_Purpl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218" y="0"/>
            <a:ext cx="9177696" cy="5162454"/>
          </a:xfrm>
          <a:prstGeom prst="rect">
            <a:avLst/>
          </a:prstGeom>
        </p:spPr>
      </p:pic>
    </p:spTree>
    <p:extLst>
      <p:ext uri="{BB962C8B-B14F-4D97-AF65-F5344CB8AC3E}">
        <p14:creationId xmlns:p14="http://schemas.microsoft.com/office/powerpoint/2010/main" val="3857956733"/>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 3b.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370" y="0"/>
            <a:ext cx="9160848" cy="5152977"/>
          </a:xfrm>
          <a:prstGeom prst="rect">
            <a:avLst/>
          </a:prstGeom>
        </p:spPr>
      </p:pic>
      <p:pic>
        <p:nvPicPr>
          <p:cNvPr id="5" name="Picture 4" descr="GlueLogo_no-tag.png">
            <a:extLst>
              <a:ext uri="{FF2B5EF4-FFF2-40B4-BE49-F238E27FC236}">
                <a16:creationId xmlns:a16="http://schemas.microsoft.com/office/drawing/2014/main" id="{3802DD7A-41F8-7C4D-8F4F-CFC146C0129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840984" y="417566"/>
            <a:ext cx="986829" cy="559131"/>
          </a:xfrm>
          <a:prstGeom prst="rect">
            <a:avLst/>
          </a:prstGeom>
        </p:spPr>
      </p:pic>
    </p:spTree>
    <p:extLst>
      <p:ext uri="{BB962C8B-B14F-4D97-AF65-F5344CB8AC3E}">
        <p14:creationId xmlns:p14="http://schemas.microsoft.com/office/powerpoint/2010/main" val="3131071648"/>
      </p:ext>
    </p:extLst>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Glue 2a.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4218" y="0"/>
            <a:ext cx="9177696" cy="5162454"/>
          </a:xfrm>
          <a:prstGeom prst="rect">
            <a:avLst/>
          </a:prstGeom>
        </p:spPr>
      </p:pic>
      <p:pic>
        <p:nvPicPr>
          <p:cNvPr id="3" name="Picture 2" descr="GlueLogo_no-tag.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358880" y="1346379"/>
            <a:ext cx="2411500" cy="1366341"/>
          </a:xfrm>
          <a:prstGeom prst="rect">
            <a:avLst/>
          </a:prstGeom>
        </p:spPr>
      </p:pic>
    </p:spTree>
    <p:extLst>
      <p:ext uri="{BB962C8B-B14F-4D97-AF65-F5344CB8AC3E}">
        <p14:creationId xmlns:p14="http://schemas.microsoft.com/office/powerpoint/2010/main" val="408471366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audio" Target="../media/media1.mov"/><Relationship Id="rId1" Type="http://schemas.microsoft.com/office/2007/relationships/media" Target="../media/media1.mov"/><Relationship Id="rId5" Type="http://schemas.openxmlformats.org/officeDocument/2006/relationships/image" Target="../media/image4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8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tiff"/></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hyperlink" Target="http://www.glueadvertising.com/"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svg"/><Relationship Id="rId12"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2139" y="2688453"/>
            <a:ext cx="8005156" cy="1263184"/>
          </a:xfrm>
        </p:spPr>
        <p:txBody>
          <a:bodyPr>
            <a:normAutofit/>
          </a:bodyPr>
          <a:lstStyle/>
          <a:p>
            <a:r>
              <a:rPr lang="en-US" b="1" dirty="0"/>
              <a:t>METRUM RESEARCH GROUP</a:t>
            </a:r>
          </a:p>
        </p:txBody>
      </p:sp>
      <p:sp>
        <p:nvSpPr>
          <p:cNvPr id="3" name="Text Placeholder 2"/>
          <p:cNvSpPr>
            <a:spLocks noGrp="1"/>
          </p:cNvSpPr>
          <p:nvPr>
            <p:ph type="body" sz="quarter" idx="10"/>
          </p:nvPr>
        </p:nvSpPr>
        <p:spPr>
          <a:xfrm>
            <a:off x="580450" y="3945398"/>
            <a:ext cx="7760472" cy="619125"/>
          </a:xfrm>
        </p:spPr>
        <p:txBody>
          <a:bodyPr/>
          <a:lstStyle/>
          <a:p>
            <a:r>
              <a:rPr lang="en-US" sz="1400" b="1" dirty="0">
                <a:latin typeface="Arial" panose="020B0604020202020204" pitchFamily="34" charset="0"/>
                <a:cs typeface="Arial" panose="020B0604020202020204" pitchFamily="34" charset="0"/>
              </a:rPr>
              <a:t>RESEARCH AND ANALYTICS CAPABILITIES DELIVERED BY GLUE ADVERTISING, LLC</a:t>
            </a:r>
          </a:p>
          <a:p>
            <a:r>
              <a:rPr lang="en-US" sz="1400" b="1" dirty="0">
                <a:latin typeface="Arial" panose="020B0604020202020204" pitchFamily="34" charset="0"/>
                <a:cs typeface="Arial" panose="020B0604020202020204" pitchFamily="34" charset="0"/>
              </a:rPr>
              <a:t>April 29, 2024</a:t>
            </a:r>
          </a:p>
        </p:txBody>
      </p:sp>
    </p:spTree>
    <p:extLst>
      <p:ext uri="{BB962C8B-B14F-4D97-AF65-F5344CB8AC3E}">
        <p14:creationId xmlns:p14="http://schemas.microsoft.com/office/powerpoint/2010/main" val="264842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AA018B62-8028-D242-BB60-B92A6C4EF086}"/>
              </a:ext>
            </a:extLst>
          </p:cNvPr>
          <p:cNvSpPr txBox="1">
            <a:spLocks/>
          </p:cNvSpPr>
          <p:nvPr/>
        </p:nvSpPr>
        <p:spPr>
          <a:xfrm>
            <a:off x="347472" y="18288"/>
            <a:ext cx="6315849" cy="845227"/>
          </a:xfrm>
          <a:prstGeom prst="rect">
            <a:avLst/>
          </a:prstGeom>
          <a:noFill/>
          <a:ln>
            <a:noFill/>
          </a:ln>
        </p:spPr>
        <p:txBody>
          <a:bodyPr vert="horz" wrap="square" lIns="0" tIns="0" rIns="0" bIns="0" anchor="ctr"/>
          <a:lstStyle>
            <a:lvl1pPr algn="ctr" defTabSz="457200" rtl="0" eaLnBrk="1" latinLnBrk="0" hangingPunct="1">
              <a:spcBef>
                <a:spcPct val="0"/>
              </a:spcBef>
              <a:buNone/>
              <a:defRPr sz="1800" b="1" kern="1200" cap="all">
                <a:solidFill>
                  <a:schemeClr val="tx1"/>
                </a:solidFill>
                <a:latin typeface="+mj-lt"/>
                <a:ea typeface="+mj-ea"/>
                <a:cs typeface="+mj-cs"/>
              </a:defRPr>
            </a:lvl1pPr>
          </a:lstStyle>
          <a:p>
            <a:pPr marL="0" marR="0" lvl="0" indent="4763"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all" spc="3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Success Metrics are always front and center</a:t>
            </a:r>
          </a:p>
        </p:txBody>
      </p:sp>
      <p:sp>
        <p:nvSpPr>
          <p:cNvPr id="2" name="Text Placeholder 1">
            <a:extLst>
              <a:ext uri="{FF2B5EF4-FFF2-40B4-BE49-F238E27FC236}">
                <a16:creationId xmlns:a16="http://schemas.microsoft.com/office/drawing/2014/main" id="{F2D5F685-8E65-6006-7D76-0352FB519A95}"/>
              </a:ext>
            </a:extLst>
          </p:cNvPr>
          <p:cNvSpPr txBox="1">
            <a:spLocks/>
          </p:cNvSpPr>
          <p:nvPr/>
        </p:nvSpPr>
        <p:spPr>
          <a:xfrm>
            <a:off x="1494033" y="1343104"/>
            <a:ext cx="6021614" cy="2918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800080"/>
                </a:solidFill>
                <a:effectLst/>
                <a:uLnTx/>
                <a:uFillTx/>
                <a:latin typeface="Arial" panose="020B0604020202020204" pitchFamily="34" charset="0"/>
                <a:ea typeface="Calibri" panose="020F0502020204030204" pitchFamily="34" charset="0"/>
                <a:cs typeface="Arial" panose="020B0604020202020204" pitchFamily="34" charset="0"/>
                <a:sym typeface="Calibri"/>
              </a:rPr>
              <a:t>For all engagements, we align with our clients on what they are looking to achieve as a result of research so that we can customize our process accordingly. Below are metrics that are commonly considered. Typically, there are 4-6 focus areas overall:</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800080"/>
                </a:solidFill>
                <a:effectLst/>
                <a:uLnTx/>
                <a:uFillTx/>
                <a:latin typeface="Arial" panose="020B0604020202020204" pitchFamily="34" charset="0"/>
                <a:ea typeface="Calibri" panose="020F0502020204030204" pitchFamily="34" charset="0"/>
                <a:cs typeface="Arial" panose="020B0604020202020204" pitchFamily="34" charset="0"/>
                <a:sym typeface="Calibri"/>
              </a:rPr>
              <a:t> </a:t>
            </a:r>
            <a:endParaRPr kumimoji="0" lang="en-US" sz="1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0"/>
              </a:spcBef>
              <a:spcAft>
                <a:spcPts val="600"/>
              </a:spcAft>
              <a:buClr>
                <a:srgbClr val="800080"/>
              </a:buClr>
              <a:buSzTx/>
              <a:buFont typeface="Arial"/>
              <a:buChar char="•"/>
              <a:tabLst/>
              <a:defRPr/>
            </a:pPr>
            <a:r>
              <a:rPr kumimoji="0" lang="en-US" sz="1300" b="1" i="0" u="none" strike="noStrike" kern="1200" cap="none" spc="0" normalizeH="0" baseline="0" noProof="0" dirty="0">
                <a:ln>
                  <a:noFill/>
                </a:ln>
                <a:solidFill>
                  <a:srgbClr val="800080"/>
                </a:solidFill>
                <a:effectLst/>
                <a:uLnTx/>
                <a:uFillTx/>
                <a:latin typeface="Arial" panose="020B0604020202020204" pitchFamily="34" charset="0"/>
                <a:ea typeface="Calibri" panose="020F0502020204030204" pitchFamily="34" charset="0"/>
                <a:cs typeface="Arial" panose="020B0604020202020204" pitchFamily="34" charset="0"/>
                <a:sym typeface="Calibri"/>
              </a:rPr>
              <a:t>External: </a:t>
            </a:r>
            <a:r>
              <a:rPr kumimoji="0" lang="en-US" sz="1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awareness, relevance, consideration, preference, likelihood to recommend, NPS</a:t>
            </a:r>
          </a:p>
          <a:p>
            <a:pPr marL="342900" marR="0" lvl="0" indent="-342900" algn="l" defTabSz="457200" rtl="0" eaLnBrk="1" fontAlgn="auto" latinLnBrk="0" hangingPunct="1">
              <a:lnSpc>
                <a:spcPct val="100000"/>
              </a:lnSpc>
              <a:spcBef>
                <a:spcPts val="0"/>
              </a:spcBef>
              <a:spcAft>
                <a:spcPts val="600"/>
              </a:spcAft>
              <a:buClr>
                <a:srgbClr val="800080"/>
              </a:buClr>
              <a:buSzTx/>
              <a:buFont typeface="Arial"/>
              <a:buChar char="•"/>
              <a:tabLst/>
              <a:defRPr/>
            </a:pPr>
            <a:r>
              <a:rPr kumimoji="0" lang="en-US" sz="1300" b="1" i="0" u="none" strike="noStrike" kern="1200" cap="none" spc="0" normalizeH="0" baseline="0" noProof="0" dirty="0">
                <a:ln>
                  <a:noFill/>
                </a:ln>
                <a:solidFill>
                  <a:srgbClr val="800080"/>
                </a:solidFill>
                <a:effectLst/>
                <a:uLnTx/>
                <a:uFillTx/>
                <a:latin typeface="Arial" panose="020B0604020202020204" pitchFamily="34" charset="0"/>
                <a:ea typeface="Calibri" panose="020F0502020204030204" pitchFamily="34" charset="0"/>
                <a:cs typeface="Arial" panose="020B0604020202020204" pitchFamily="34" charset="0"/>
                <a:sym typeface="Calibri"/>
              </a:rPr>
              <a:t>Internal: </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Calibri"/>
              </a:rPr>
              <a:t>understanding and appreciation of culture, emotional connection to the organization and its people, acquisition and retention of employees, overall morale, willingness to recommend the organization to others</a:t>
            </a:r>
          </a:p>
          <a:p>
            <a:pPr marL="342900" marR="0" lvl="0" indent="-342900" algn="l" defTabSz="457200" rtl="0" eaLnBrk="1" fontAlgn="auto" latinLnBrk="0" hangingPunct="1">
              <a:lnSpc>
                <a:spcPct val="100000"/>
              </a:lnSpc>
              <a:spcBef>
                <a:spcPts val="0"/>
              </a:spcBef>
              <a:spcAft>
                <a:spcPts val="600"/>
              </a:spcAft>
              <a:buClr>
                <a:srgbClr val="800080"/>
              </a:buClr>
              <a:buSzTx/>
              <a:buFont typeface="Arial"/>
              <a:buChar char="•"/>
              <a:tabLst/>
              <a:defRPr/>
            </a:pPr>
            <a:r>
              <a:rPr kumimoji="0" lang="en-US" sz="1300" b="1" i="0" u="none" strike="noStrike" kern="1200" cap="none" spc="0" normalizeH="0" baseline="0" noProof="0" dirty="0">
                <a:ln>
                  <a:noFill/>
                </a:ln>
                <a:solidFill>
                  <a:srgbClr val="800080"/>
                </a:solidFill>
                <a:effectLst/>
                <a:uLnTx/>
                <a:uFillTx/>
                <a:latin typeface="Arial" panose="020B0604020202020204" pitchFamily="34" charset="0"/>
                <a:ea typeface="Calibri" panose="020F0502020204030204" pitchFamily="34" charset="0"/>
                <a:cs typeface="Arial" panose="020B0604020202020204" pitchFamily="34" charset="0"/>
                <a:sym typeface="Calibri"/>
              </a:rPr>
              <a:t>Business: </a:t>
            </a:r>
            <a:r>
              <a:rPr kumimoji="0" lang="en-US" sz="1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inquiries, conversion, revenue, expanded footprint</a:t>
            </a:r>
          </a:p>
          <a:p>
            <a:pPr marL="342900" marR="0" lvl="0" indent="-342900" algn="l" defTabSz="457200" rtl="0" eaLnBrk="1" fontAlgn="auto" latinLnBrk="0" hangingPunct="1">
              <a:lnSpc>
                <a:spcPct val="100000"/>
              </a:lnSpc>
              <a:spcBef>
                <a:spcPts val="0"/>
              </a:spcBef>
              <a:spcAft>
                <a:spcPts val="600"/>
              </a:spcAft>
              <a:buClrTx/>
              <a:buSzTx/>
              <a:buFont typeface="Arial"/>
              <a:buChar char="•"/>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sp>
        <p:nvSpPr>
          <p:cNvPr id="3" name="Slide Number Placeholder 12">
            <a:extLst>
              <a:ext uri="{FF2B5EF4-FFF2-40B4-BE49-F238E27FC236}">
                <a16:creationId xmlns:a16="http://schemas.microsoft.com/office/drawing/2014/main" id="{B03B96B9-48A6-CBFC-2387-DD007AB9A508}"/>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351137692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D386A35-362F-1246-8A9A-C63159F21820}"/>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grpSp>
        <p:nvGrpSpPr>
          <p:cNvPr id="9" name="Group 8">
            <a:extLst>
              <a:ext uri="{FF2B5EF4-FFF2-40B4-BE49-F238E27FC236}">
                <a16:creationId xmlns:a16="http://schemas.microsoft.com/office/drawing/2014/main" id="{4ADBCB23-5816-1648-AC20-EEDDEFE415FD}"/>
              </a:ext>
            </a:extLst>
          </p:cNvPr>
          <p:cNvGrpSpPr/>
          <p:nvPr/>
        </p:nvGrpSpPr>
        <p:grpSpPr>
          <a:xfrm>
            <a:off x="-870861" y="1000636"/>
            <a:ext cx="3138724" cy="1441451"/>
            <a:chOff x="-813740" y="1127659"/>
            <a:chExt cx="4920500" cy="1546086"/>
          </a:xfrm>
        </p:grpSpPr>
        <p:sp>
          <p:nvSpPr>
            <p:cNvPr id="10" name="Chevron 9">
              <a:extLst>
                <a:ext uri="{FF2B5EF4-FFF2-40B4-BE49-F238E27FC236}">
                  <a16:creationId xmlns:a16="http://schemas.microsoft.com/office/drawing/2014/main" id="{F38ABEAA-F575-0F43-8125-F64868718FAB}"/>
                </a:ext>
              </a:extLst>
            </p:cNvPr>
            <p:cNvSpPr/>
            <p:nvPr/>
          </p:nvSpPr>
          <p:spPr>
            <a:xfrm>
              <a:off x="-813740" y="1127659"/>
              <a:ext cx="4920500" cy="1546086"/>
            </a:xfrm>
            <a:prstGeom prst="chevron">
              <a:avLst/>
            </a:prstGeom>
            <a:solidFill>
              <a:srgbClr val="800080"/>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pPr marL="0" marR="0" lvl="0" indent="0" algn="l" defTabSz="45716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81A6F"/>
                </a:solidFill>
                <a:effectLst/>
                <a:uLnTx/>
                <a:uFillTx/>
                <a:latin typeface="Calibri"/>
                <a:ea typeface="+mn-ea"/>
                <a:cs typeface="+mn-cs"/>
                <a:sym typeface="Calibri"/>
              </a:endParaRPr>
            </a:p>
          </p:txBody>
        </p:sp>
        <p:sp>
          <p:nvSpPr>
            <p:cNvPr id="11" name="Chevron 6">
              <a:extLst>
                <a:ext uri="{FF2B5EF4-FFF2-40B4-BE49-F238E27FC236}">
                  <a16:creationId xmlns:a16="http://schemas.microsoft.com/office/drawing/2014/main" id="{EF4396E3-009C-974B-836B-6F5EC766B35B}"/>
                </a:ext>
              </a:extLst>
            </p:cNvPr>
            <p:cNvSpPr txBox="1"/>
            <p:nvPr/>
          </p:nvSpPr>
          <p:spPr>
            <a:xfrm>
              <a:off x="1460699" y="1127659"/>
              <a:ext cx="2470369" cy="1546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marL="0" marR="0" lvl="0" indent="0" algn="ctr" defTabSz="1244600" rtl="0" eaLnBrk="1" fontAlgn="auto" latinLnBrk="0" hangingPunct="0">
                <a:lnSpc>
                  <a:spcPct val="90000"/>
                </a:lnSpc>
                <a:spcBef>
                  <a:spcPct val="0"/>
                </a:spcBef>
                <a:spcAft>
                  <a:spcPct val="35000"/>
                </a:spcAft>
                <a:buClrTx/>
                <a:buSzTx/>
                <a:buFontTx/>
                <a:buNone/>
                <a:tabLst/>
                <a:defRPr/>
              </a:pPr>
              <a:r>
                <a:rPr lang="en-US" sz="1300" b="1" dirty="0">
                  <a:solidFill>
                    <a:prstClr val="white"/>
                  </a:solidFill>
                  <a:latin typeface="Arial" panose="020B0604020202020204" pitchFamily="34" charset="0"/>
                  <a:cs typeface="Arial" panose="020B0604020202020204" pitchFamily="34" charset="0"/>
                  <a:sym typeface="Calibri"/>
                </a:rPr>
                <a:t>COMPETITIVE ASSESSMENT</a:t>
              </a:r>
              <a:endPar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grpSp>
      <p:sp>
        <p:nvSpPr>
          <p:cNvPr id="14" name="Text Placeholder 1">
            <a:extLst>
              <a:ext uri="{FF2B5EF4-FFF2-40B4-BE49-F238E27FC236}">
                <a16:creationId xmlns:a16="http://schemas.microsoft.com/office/drawing/2014/main" id="{7B2A0F68-6F0C-094B-89C9-9901FD30DC76}"/>
              </a:ext>
            </a:extLst>
          </p:cNvPr>
          <p:cNvSpPr txBox="1">
            <a:spLocks/>
          </p:cNvSpPr>
          <p:nvPr/>
        </p:nvSpPr>
        <p:spPr>
          <a:xfrm>
            <a:off x="2451322" y="938502"/>
            <a:ext cx="3119834" cy="3845976"/>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kumimoji="0" lang="en-US" sz="1400" b="1" i="0" u="none" strike="noStrike" kern="1200" cap="none" spc="0" normalizeH="0" baseline="0" noProof="0" dirty="0">
                <a:ln>
                  <a:noFill/>
                </a:ln>
                <a:solidFill>
                  <a:srgbClr val="800080"/>
                </a:solidFill>
                <a:effectLst/>
                <a:uLnTx/>
                <a:uFillTx/>
                <a:latin typeface="Arial" panose="020B0604020202020204" pitchFamily="34" charset="0"/>
                <a:ea typeface="Calibri" panose="020F0502020204030204" pitchFamily="34" charset="0"/>
                <a:cs typeface="Arial" panose="020B0604020202020204" pitchFamily="34" charset="0"/>
                <a:sym typeface="Calibri"/>
              </a:rPr>
              <a:t>ACTIVITIES</a:t>
            </a:r>
            <a:endParaRPr kumimoji="0" lang="en-US" sz="1200" b="0" i="0" u="none" strike="noStrike" kern="1200" cap="none" spc="0" normalizeH="0" baseline="0" noProof="0" dirty="0">
              <a:ln>
                <a:noFill/>
              </a:ln>
              <a:solidFill>
                <a:srgbClr val="80008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Review currently available background materials </a:t>
            </a:r>
          </a:p>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Undertake competitive and trends analyses based on</a:t>
            </a:r>
            <a:r>
              <a:rPr kumimoji="0" lang="en-US" sz="1200" b="0" i="0" u="none" strike="noStrike" kern="1200" cap="none" spc="0" normalizeH="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 information in the public domain</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Conduct qualitative interviews to uncover journey</a:t>
            </a: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and competitive-related insights, including current and potential customer perspectives</a:t>
            </a:r>
            <a:r>
              <a:rPr kumimoji="0" lang="en-US" sz="1200" b="0" i="0" u="none" strike="noStrike" kern="1200" cap="none" spc="0" normalizeH="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 on brand equities, service offerings, potential unmet needs, </a:t>
            </a: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and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pricing strategies</a:t>
            </a:r>
          </a:p>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Synthesize and present findings</a:t>
            </a: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grpSp>
        <p:nvGrpSpPr>
          <p:cNvPr id="6" name="Group 5">
            <a:extLst>
              <a:ext uri="{FF2B5EF4-FFF2-40B4-BE49-F238E27FC236}">
                <a16:creationId xmlns:a16="http://schemas.microsoft.com/office/drawing/2014/main" id="{A91A6E78-46D0-684D-AB82-22042001B809}"/>
              </a:ext>
            </a:extLst>
          </p:cNvPr>
          <p:cNvGrpSpPr/>
          <p:nvPr/>
        </p:nvGrpSpPr>
        <p:grpSpPr>
          <a:xfrm>
            <a:off x="5571156" y="956685"/>
            <a:ext cx="2971756" cy="3243615"/>
            <a:chOff x="5571156" y="1416067"/>
            <a:chExt cx="2971756" cy="3243615"/>
          </a:xfrm>
        </p:grpSpPr>
        <p:sp>
          <p:nvSpPr>
            <p:cNvPr id="17" name="Text Placeholder 1">
              <a:extLst>
                <a:ext uri="{FF2B5EF4-FFF2-40B4-BE49-F238E27FC236}">
                  <a16:creationId xmlns:a16="http://schemas.microsoft.com/office/drawing/2014/main" id="{69B15104-FC1A-3640-8BA5-D5FCB7FCBC28}"/>
                </a:ext>
              </a:extLst>
            </p:cNvPr>
            <p:cNvSpPr txBox="1">
              <a:spLocks/>
            </p:cNvSpPr>
            <p:nvPr/>
          </p:nvSpPr>
          <p:spPr>
            <a:xfrm>
              <a:off x="5731570" y="1416067"/>
              <a:ext cx="2811342" cy="3056548"/>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kumimoji="0" lang="en-US" sz="1400" b="1" i="0" u="none" strike="noStrike" kern="1200" cap="none" spc="0" normalizeH="0" baseline="0" noProof="0" dirty="0">
                  <a:ln>
                    <a:noFill/>
                  </a:ln>
                  <a:solidFill>
                    <a:srgbClr val="800080"/>
                  </a:solidFill>
                  <a:effectLst/>
                  <a:uLnTx/>
                  <a:uFillTx/>
                  <a:latin typeface="Arial" panose="020B0604020202020204" pitchFamily="34" charset="0"/>
                  <a:ea typeface="Calibri" panose="020F0502020204030204" pitchFamily="34" charset="0"/>
                  <a:cs typeface="Arial" panose="020B0604020202020204" pitchFamily="34" charset="0"/>
                  <a:sym typeface="Calibri"/>
                </a:rPr>
                <a:t>DELIVERABLES</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
                  <a:srgbClr val="800080"/>
                </a:buClr>
                <a:buSzTx/>
                <a:buFont typeface="Wingdings" pitchFamily="2" charset="2"/>
                <a:buChar char="ü"/>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Understanding of attitudes and behaviors from early discovery to conversion and loyalty, including pain points and levers available to be pulled along the way</a:t>
              </a:r>
            </a:p>
            <a:p>
              <a:pPr marL="342900" marR="0" lvl="0" indent="-342900" algn="l" defTabSz="457200" rtl="0" eaLnBrk="1" fontAlgn="auto" latinLnBrk="0" hangingPunct="1">
                <a:lnSpc>
                  <a:spcPct val="100000"/>
                </a:lnSpc>
                <a:spcBef>
                  <a:spcPts val="300"/>
                </a:spcBef>
                <a:spcAft>
                  <a:spcPts val="300"/>
                </a:spcAft>
                <a:buClr>
                  <a:srgbClr val="800080"/>
                </a:buClr>
                <a:buSzTx/>
                <a:buFont typeface="Wingdings" pitchFamily="2" charset="2"/>
                <a:buChar char="ü"/>
                <a:tabLst/>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At-a-glance dashboards that showcase how each competitor presents itself (see Appendix for samples for a B2B client)</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
                  <a:srgbClr val="800080"/>
                </a:buClr>
                <a:buSzTx/>
                <a:buFont typeface="Wingdings" pitchFamily="2" charset="2"/>
                <a:buChar char="ü"/>
                <a:tabLst/>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Perceptual map, including parameters most often used for discrimination</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
                  <a:srgbClr val="800080"/>
                </a:buClr>
                <a:buSzTx/>
                <a:buFont typeface="Wingdings" pitchFamily="2" charset="2"/>
                <a:buChar char="ü"/>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First thoughts on ways that Metrum </a:t>
              </a: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Research Group can meaningfully stand apart</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cxnSp>
          <p:nvCxnSpPr>
            <p:cNvPr id="3" name="Straight Connector 2">
              <a:extLst>
                <a:ext uri="{FF2B5EF4-FFF2-40B4-BE49-F238E27FC236}">
                  <a16:creationId xmlns:a16="http://schemas.microsoft.com/office/drawing/2014/main" id="{5AF161C7-4B64-0D4C-BBD2-A1660B41C599}"/>
                </a:ext>
              </a:extLst>
            </p:cNvPr>
            <p:cNvCxnSpPr/>
            <p:nvPr/>
          </p:nvCxnSpPr>
          <p:spPr>
            <a:xfrm>
              <a:off x="5571156" y="1603134"/>
              <a:ext cx="0" cy="3056548"/>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1875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DBCB23-5816-1648-AC20-EEDDEFE415FD}"/>
              </a:ext>
            </a:extLst>
          </p:cNvPr>
          <p:cNvGrpSpPr/>
          <p:nvPr/>
        </p:nvGrpSpPr>
        <p:grpSpPr>
          <a:xfrm>
            <a:off x="-870861" y="996823"/>
            <a:ext cx="3138724" cy="1441451"/>
            <a:chOff x="-813740" y="1127659"/>
            <a:chExt cx="4920500" cy="1546086"/>
          </a:xfrm>
        </p:grpSpPr>
        <p:sp>
          <p:nvSpPr>
            <p:cNvPr id="10" name="Chevron 9">
              <a:extLst>
                <a:ext uri="{FF2B5EF4-FFF2-40B4-BE49-F238E27FC236}">
                  <a16:creationId xmlns:a16="http://schemas.microsoft.com/office/drawing/2014/main" id="{F38ABEAA-F575-0F43-8125-F64868718FAB}"/>
                </a:ext>
              </a:extLst>
            </p:cNvPr>
            <p:cNvSpPr/>
            <p:nvPr/>
          </p:nvSpPr>
          <p:spPr>
            <a:xfrm>
              <a:off x="-813740" y="1127659"/>
              <a:ext cx="4920500" cy="1546086"/>
            </a:xfrm>
            <a:prstGeom prst="chevron">
              <a:avLst/>
            </a:prstGeom>
            <a:solidFill>
              <a:srgbClr val="27539C"/>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pPr marL="0" marR="0" lvl="0" indent="0" algn="l" defTabSz="45716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81A6F"/>
                </a:solidFill>
                <a:effectLst/>
                <a:uLnTx/>
                <a:uFillTx/>
                <a:latin typeface="Calibri"/>
                <a:ea typeface="+mn-ea"/>
                <a:cs typeface="+mn-cs"/>
                <a:sym typeface="Calibri"/>
              </a:endParaRPr>
            </a:p>
          </p:txBody>
        </p:sp>
        <p:sp>
          <p:nvSpPr>
            <p:cNvPr id="11" name="Chevron 6">
              <a:extLst>
                <a:ext uri="{FF2B5EF4-FFF2-40B4-BE49-F238E27FC236}">
                  <a16:creationId xmlns:a16="http://schemas.microsoft.com/office/drawing/2014/main" id="{EF4396E3-009C-974B-836B-6F5EC766B35B}"/>
                </a:ext>
              </a:extLst>
            </p:cNvPr>
            <p:cNvSpPr txBox="1"/>
            <p:nvPr/>
          </p:nvSpPr>
          <p:spPr>
            <a:xfrm>
              <a:off x="1344479" y="1127659"/>
              <a:ext cx="2287799" cy="1546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marL="0" marR="0" lvl="0" indent="0" algn="ctr" defTabSz="1244600" rtl="0" eaLnBrk="1" fontAlgn="auto" latinLnBrk="0" hangingPunct="0">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GAP ANALYSIS</a:t>
              </a:r>
            </a:p>
          </p:txBody>
        </p:sp>
      </p:grpSp>
      <p:sp>
        <p:nvSpPr>
          <p:cNvPr id="14" name="Text Placeholder 1">
            <a:extLst>
              <a:ext uri="{FF2B5EF4-FFF2-40B4-BE49-F238E27FC236}">
                <a16:creationId xmlns:a16="http://schemas.microsoft.com/office/drawing/2014/main" id="{7B2A0F68-6F0C-094B-89C9-9901FD30DC76}"/>
              </a:ext>
            </a:extLst>
          </p:cNvPr>
          <p:cNvSpPr txBox="1">
            <a:spLocks/>
          </p:cNvSpPr>
          <p:nvPr/>
        </p:nvSpPr>
        <p:spPr>
          <a:xfrm>
            <a:off x="2451322" y="928924"/>
            <a:ext cx="2919104" cy="4196288"/>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kumimoji="0" lang="en-US" sz="1400" b="1" i="0" u="none" strike="noStrike" kern="1200" cap="none" spc="0" normalizeH="0" baseline="0" noProof="0" dirty="0">
                <a:ln>
                  <a:noFill/>
                </a:ln>
                <a:solidFill>
                  <a:srgbClr val="27539C"/>
                </a:solidFill>
                <a:effectLst/>
                <a:uLnTx/>
                <a:uFillTx/>
                <a:latin typeface="Arial" panose="020B0604020202020204" pitchFamily="34" charset="0"/>
                <a:ea typeface="Calibri" panose="020F0502020204030204" pitchFamily="34" charset="0"/>
                <a:cs typeface="Arial" panose="020B0604020202020204" pitchFamily="34" charset="0"/>
                <a:sym typeface="Calibri"/>
              </a:rPr>
              <a:t>ACTIVITIES</a:t>
            </a:r>
            <a:endPar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lvl="0" indent="0">
              <a:spcBef>
                <a:spcPts val="300"/>
              </a:spcBef>
              <a:spcAft>
                <a:spcPts val="300"/>
              </a:spcAft>
              <a:buNone/>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Apply learnings to date to create stimuli appropriate for a </a:t>
            </a:r>
            <a:r>
              <a:rPr lang="en-US" sz="1200" dirty="0"/>
              <a:t>MaxDiff </a:t>
            </a: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quantitative survey</a:t>
            </a:r>
          </a:p>
          <a:p>
            <a:pPr marL="0" marR="0" lvl="0" indent="0" algn="l" defTabSz="457200" rtl="0" eaLnBrk="1" fontAlgn="auto" latinLnBrk="0" hangingPunct="1">
              <a:lnSpc>
                <a:spcPct val="100000"/>
              </a:lnSpc>
              <a:spcBef>
                <a:spcPts val="300"/>
              </a:spcBef>
              <a:spcAft>
                <a:spcPts val="300"/>
              </a:spcAft>
              <a:buClrTx/>
              <a:buSzTx/>
              <a:buFont typeface="Arial"/>
              <a:buNone/>
              <a:tabLst/>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Based on those findings, identify areas of Metrum Research Group overperformance and underperformance at the Parent Level (e.g. awareness, reputation, thought leadership, etc.) and the service/solutions levels (e.g. relevance, quality, reliability, etc.) and the underlying perceptual and tangible reasons why</a:t>
            </a:r>
          </a:p>
          <a:p>
            <a:pPr marL="0" marR="0" lvl="0" indent="0" algn="l" defTabSz="457200" rtl="0" eaLnBrk="1" fontAlgn="auto" latinLnBrk="0" hangingPunct="1">
              <a:lnSpc>
                <a:spcPct val="100000"/>
              </a:lnSpc>
              <a:spcBef>
                <a:spcPts val="300"/>
              </a:spcBef>
              <a:spcAft>
                <a:spcPts val="300"/>
              </a:spcAft>
              <a:buClrTx/>
              <a:buSzTx/>
              <a:buFont typeface="Arial"/>
              <a:buNone/>
              <a:tabLst/>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Overlay “importance” on performance to begin prioritizing where action should be taken</a:t>
            </a:r>
          </a:p>
          <a:p>
            <a:pPr marL="0" indent="0">
              <a:spcBef>
                <a:spcPts val="300"/>
              </a:spcBef>
              <a:spcAft>
                <a:spcPts val="300"/>
              </a:spcAft>
              <a:buNone/>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Synthesize and present findings</a:t>
            </a: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grpSp>
        <p:nvGrpSpPr>
          <p:cNvPr id="6" name="Group 5">
            <a:extLst>
              <a:ext uri="{FF2B5EF4-FFF2-40B4-BE49-F238E27FC236}">
                <a16:creationId xmlns:a16="http://schemas.microsoft.com/office/drawing/2014/main" id="{A91A6E78-46D0-684D-AB82-22042001B809}"/>
              </a:ext>
            </a:extLst>
          </p:cNvPr>
          <p:cNvGrpSpPr/>
          <p:nvPr/>
        </p:nvGrpSpPr>
        <p:grpSpPr>
          <a:xfrm>
            <a:off x="5494956" y="964375"/>
            <a:ext cx="3408408" cy="3947489"/>
            <a:chOff x="5571156" y="1583535"/>
            <a:chExt cx="3087108" cy="3947489"/>
          </a:xfrm>
        </p:grpSpPr>
        <p:sp>
          <p:nvSpPr>
            <p:cNvPr id="17" name="Text Placeholder 1">
              <a:extLst>
                <a:ext uri="{FF2B5EF4-FFF2-40B4-BE49-F238E27FC236}">
                  <a16:creationId xmlns:a16="http://schemas.microsoft.com/office/drawing/2014/main" id="{69B15104-FC1A-3640-8BA5-D5FCB7FCBC28}"/>
                </a:ext>
              </a:extLst>
            </p:cNvPr>
            <p:cNvSpPr txBox="1">
              <a:spLocks/>
            </p:cNvSpPr>
            <p:nvPr/>
          </p:nvSpPr>
          <p:spPr>
            <a:xfrm>
              <a:off x="5683945" y="1583535"/>
              <a:ext cx="2974319" cy="3947489"/>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kumimoji="0" lang="en-US" sz="1400" b="1" i="0" u="none" strike="noStrike" kern="1200" cap="none" spc="0" normalizeH="0" baseline="0" noProof="0" dirty="0">
                  <a:ln>
                    <a:noFill/>
                  </a:ln>
                  <a:solidFill>
                    <a:srgbClr val="27539C"/>
                  </a:solidFill>
                  <a:effectLst/>
                  <a:uLnTx/>
                  <a:uFillTx/>
                  <a:latin typeface="Arial" panose="020B0604020202020204" pitchFamily="34" charset="0"/>
                  <a:ea typeface="Calibri" panose="020F0502020204030204" pitchFamily="34" charset="0"/>
                  <a:cs typeface="Arial" panose="020B0604020202020204" pitchFamily="34" charset="0"/>
                  <a:sym typeface="Calibri"/>
                </a:rPr>
                <a:t>DELIVERABLES</a:t>
              </a:r>
              <a:endParaRPr kumimoji="0" lang="en-US" sz="1200" b="0" i="0" u="none" strike="noStrike" kern="1200" cap="none" spc="0" normalizeH="0" baseline="0" noProof="0" dirty="0">
                <a:ln>
                  <a:noFill/>
                </a:ln>
                <a:solidFill>
                  <a:srgbClr val="27539C"/>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
                  <a:srgbClr val="26539C"/>
                </a:buClr>
                <a:buSzTx/>
                <a:buFont typeface="Wingdings" pitchFamily="2" charset="2"/>
                <a:buChar char="ü"/>
                <a:tabLst/>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Attitudes and behaviors toward Metrum Research Group and the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services and solutions it offers; where there is a preference, the drivers of such</a:t>
              </a:r>
            </a:p>
            <a:p>
              <a:pPr marL="342900" marR="0" lvl="0" indent="-342900" algn="l" defTabSz="457200" rtl="0" eaLnBrk="1" fontAlgn="auto" latinLnBrk="0" hangingPunct="1">
                <a:lnSpc>
                  <a:spcPct val="100000"/>
                </a:lnSpc>
                <a:spcBef>
                  <a:spcPts val="300"/>
                </a:spcBef>
                <a:spcAft>
                  <a:spcPts val="300"/>
                </a:spcAft>
                <a:buClr>
                  <a:srgbClr val="26539C"/>
                </a:buClr>
                <a:buSzTx/>
                <a:buFont typeface="Wingdings" pitchFamily="2" charset="2"/>
                <a:buChar char="ü"/>
                <a:tabLst/>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Hypotheses on where Metrum Research Group should focus to meet share and growth objectives, with pricing and forecasting still to be considered</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
                  <a:srgbClr val="26539C"/>
                </a:buClr>
                <a:buSzTx/>
                <a:buFont typeface="Wingdings" pitchFamily="2" charset="2"/>
                <a:buChar char="ü"/>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cxnSp>
          <p:nvCxnSpPr>
            <p:cNvPr id="3" name="Straight Connector 2">
              <a:extLst>
                <a:ext uri="{FF2B5EF4-FFF2-40B4-BE49-F238E27FC236}">
                  <a16:creationId xmlns:a16="http://schemas.microsoft.com/office/drawing/2014/main" id="{5AF161C7-4B64-0D4C-BBD2-A1660B41C599}"/>
                </a:ext>
              </a:extLst>
            </p:cNvPr>
            <p:cNvCxnSpPr/>
            <p:nvPr/>
          </p:nvCxnSpPr>
          <p:spPr>
            <a:xfrm>
              <a:off x="5571156" y="1679334"/>
              <a:ext cx="0" cy="3056548"/>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2">
            <a:extLst>
              <a:ext uri="{FF2B5EF4-FFF2-40B4-BE49-F238E27FC236}">
                <a16:creationId xmlns:a16="http://schemas.microsoft.com/office/drawing/2014/main" id="{F0555E2F-8220-6410-C4D4-FFAE557F860E}"/>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3111855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D386A35-362F-1246-8A9A-C63159F21820}"/>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grpSp>
        <p:nvGrpSpPr>
          <p:cNvPr id="9" name="Group 8">
            <a:extLst>
              <a:ext uri="{FF2B5EF4-FFF2-40B4-BE49-F238E27FC236}">
                <a16:creationId xmlns:a16="http://schemas.microsoft.com/office/drawing/2014/main" id="{4ADBCB23-5816-1648-AC20-EEDDEFE415FD}"/>
              </a:ext>
            </a:extLst>
          </p:cNvPr>
          <p:cNvGrpSpPr/>
          <p:nvPr/>
        </p:nvGrpSpPr>
        <p:grpSpPr>
          <a:xfrm>
            <a:off x="-870861" y="981037"/>
            <a:ext cx="3138724" cy="1441451"/>
            <a:chOff x="-813740" y="1127659"/>
            <a:chExt cx="4920500" cy="1546086"/>
          </a:xfrm>
        </p:grpSpPr>
        <p:sp>
          <p:nvSpPr>
            <p:cNvPr id="10" name="Chevron 9">
              <a:extLst>
                <a:ext uri="{FF2B5EF4-FFF2-40B4-BE49-F238E27FC236}">
                  <a16:creationId xmlns:a16="http://schemas.microsoft.com/office/drawing/2014/main" id="{F38ABEAA-F575-0F43-8125-F64868718FAB}"/>
                </a:ext>
              </a:extLst>
            </p:cNvPr>
            <p:cNvSpPr/>
            <p:nvPr/>
          </p:nvSpPr>
          <p:spPr>
            <a:xfrm>
              <a:off x="-813740" y="1127659"/>
              <a:ext cx="4920500" cy="1546086"/>
            </a:xfrm>
            <a:prstGeom prst="chevron">
              <a:avLst/>
            </a:prstGeom>
            <a:solidFill>
              <a:srgbClr val="00B050"/>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pPr marL="0" marR="0" lvl="0" indent="0" algn="l" defTabSz="45716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81A6F"/>
                </a:solidFill>
                <a:effectLst/>
                <a:uLnTx/>
                <a:uFillTx/>
                <a:latin typeface="Calibri"/>
                <a:ea typeface="+mn-ea"/>
                <a:cs typeface="+mn-cs"/>
                <a:sym typeface="Calibri"/>
              </a:endParaRPr>
            </a:p>
          </p:txBody>
        </p:sp>
        <p:sp>
          <p:nvSpPr>
            <p:cNvPr id="11" name="Chevron 6">
              <a:extLst>
                <a:ext uri="{FF2B5EF4-FFF2-40B4-BE49-F238E27FC236}">
                  <a16:creationId xmlns:a16="http://schemas.microsoft.com/office/drawing/2014/main" id="{EF4396E3-009C-974B-836B-6F5EC766B35B}"/>
                </a:ext>
              </a:extLst>
            </p:cNvPr>
            <p:cNvSpPr txBox="1"/>
            <p:nvPr/>
          </p:nvSpPr>
          <p:spPr>
            <a:xfrm>
              <a:off x="1009611" y="1127659"/>
              <a:ext cx="2921460" cy="1546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marL="0" marR="0" lvl="0" indent="0" algn="ctr" defTabSz="1244600" rtl="0" eaLnBrk="1" fontAlgn="auto" latinLnBrk="0" hangingPunct="0">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a:t>
              </a: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PRICING AND FORECASTING</a:t>
              </a:r>
            </a:p>
          </p:txBody>
        </p:sp>
      </p:grpSp>
      <p:sp>
        <p:nvSpPr>
          <p:cNvPr id="14" name="Text Placeholder 1">
            <a:extLst>
              <a:ext uri="{FF2B5EF4-FFF2-40B4-BE49-F238E27FC236}">
                <a16:creationId xmlns:a16="http://schemas.microsoft.com/office/drawing/2014/main" id="{7B2A0F68-6F0C-094B-89C9-9901FD30DC76}"/>
              </a:ext>
            </a:extLst>
          </p:cNvPr>
          <p:cNvSpPr txBox="1">
            <a:spLocks/>
          </p:cNvSpPr>
          <p:nvPr/>
        </p:nvSpPr>
        <p:spPr>
          <a:xfrm>
            <a:off x="2451322" y="997858"/>
            <a:ext cx="2956498" cy="4002767"/>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a:rPr>
              <a:t>ACTIVITIES</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lvl="0" indent="0">
              <a:spcBef>
                <a:spcPts val="300"/>
              </a:spcBef>
              <a:spcAft>
                <a:spcPts val="300"/>
              </a:spcAft>
              <a:buNone/>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Field a conjoint-based survey to reveal the preference share of products and services (offered by Metrum Research Group and competitors) by understanding the value of the attributes that comprise them</a:t>
            </a:r>
          </a:p>
          <a:p>
            <a:pPr marL="0" lvl="0" indent="0">
              <a:spcBef>
                <a:spcPts val="300"/>
              </a:spcBef>
              <a:spcAft>
                <a:spcPts val="300"/>
              </a:spcAft>
              <a:buNone/>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Translate preference share into potential market share with a simulator that takes into consideration real-world factors such as aided and unaided awareness, imagery, stature, and vitality, all gleaned during the Gap Analysis step, as well as a variety of pricing scenarios</a:t>
            </a:r>
          </a:p>
          <a:p>
            <a:pPr marL="0" indent="0">
              <a:spcBef>
                <a:spcPts val="300"/>
              </a:spcBef>
              <a:spcAft>
                <a:spcPts val="300"/>
              </a:spcAft>
              <a:buNone/>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Synthesize and present findings</a:t>
            </a:r>
          </a:p>
          <a:p>
            <a:pPr marL="0" lvl="0" indent="0">
              <a:spcBef>
                <a:spcPts val="300"/>
              </a:spcBef>
              <a:spcAft>
                <a:spcPts val="300"/>
              </a:spcAft>
              <a:buNone/>
              <a:defRPr/>
            </a:pPr>
            <a:endPar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grpSp>
        <p:nvGrpSpPr>
          <p:cNvPr id="6" name="Group 5">
            <a:extLst>
              <a:ext uri="{FF2B5EF4-FFF2-40B4-BE49-F238E27FC236}">
                <a16:creationId xmlns:a16="http://schemas.microsoft.com/office/drawing/2014/main" id="{A91A6E78-46D0-684D-AB82-22042001B809}"/>
              </a:ext>
            </a:extLst>
          </p:cNvPr>
          <p:cNvGrpSpPr/>
          <p:nvPr/>
        </p:nvGrpSpPr>
        <p:grpSpPr>
          <a:xfrm>
            <a:off x="5571156" y="969284"/>
            <a:ext cx="3128520" cy="3161323"/>
            <a:chOff x="5571156" y="1307859"/>
            <a:chExt cx="3128520" cy="3161323"/>
          </a:xfrm>
        </p:grpSpPr>
        <p:sp>
          <p:nvSpPr>
            <p:cNvPr id="17" name="Text Placeholder 1">
              <a:extLst>
                <a:ext uri="{FF2B5EF4-FFF2-40B4-BE49-F238E27FC236}">
                  <a16:creationId xmlns:a16="http://schemas.microsoft.com/office/drawing/2014/main" id="{69B15104-FC1A-3640-8BA5-D5FCB7FCBC28}"/>
                </a:ext>
              </a:extLst>
            </p:cNvPr>
            <p:cNvSpPr txBox="1">
              <a:spLocks/>
            </p:cNvSpPr>
            <p:nvPr/>
          </p:nvSpPr>
          <p:spPr>
            <a:xfrm>
              <a:off x="5674419" y="1307859"/>
              <a:ext cx="3025257" cy="3056548"/>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a:rPr>
                <a:t>DELIVERABLES</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a:spcBef>
                  <a:spcPts val="300"/>
                </a:spcBef>
                <a:spcAft>
                  <a:spcPts val="300"/>
                </a:spcAft>
                <a:buClr>
                  <a:srgbClr val="00B050"/>
                </a:buClr>
                <a:buFont typeface="Wingdings" pitchFamily="2" charset="2"/>
                <a:buChar char="ü"/>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An </a:t>
              </a: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evergreen model that can forecast multiple years of sales at varying price points, assuming that products and services with unique/compelling features do not enter and upend the market</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7472" indent="0">
                <a:spcBef>
                  <a:spcPts val="300"/>
                </a:spcBef>
                <a:spcAft>
                  <a:spcPts val="300"/>
                </a:spcAft>
                <a:buClr>
                  <a:srgbClr val="00B050"/>
                </a:buClr>
                <a:buNone/>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Note: While the sample forecasting/pricing model that we are sharing (see next slide) is product specific, it shows different opportunities for product use by target audience vs. competitors, which we believe is analogous to what you are looking to learn. This product was recalled from the market by the FDA, which eliminates confidentiality considerations.</a:t>
              </a:r>
              <a:endParaRPr kumimoji="0" lang="en-US" sz="1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
                  <a:srgbClr val="00B050"/>
                </a:buClr>
                <a:buSzTx/>
                <a:buFont typeface="Wingdings" pitchFamily="2" charset="2"/>
                <a:buChar char="ü"/>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Tx/>
                <a:buSzTx/>
                <a:buFont typeface="Wingdings" pitchFamily="2" charset="2"/>
                <a:buChar char="ü"/>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cxnSp>
          <p:nvCxnSpPr>
            <p:cNvPr id="3" name="Straight Connector 2">
              <a:extLst>
                <a:ext uri="{FF2B5EF4-FFF2-40B4-BE49-F238E27FC236}">
                  <a16:creationId xmlns:a16="http://schemas.microsoft.com/office/drawing/2014/main" id="{5AF161C7-4B64-0D4C-BBD2-A1660B41C599}"/>
                </a:ext>
              </a:extLst>
            </p:cNvPr>
            <p:cNvCxnSpPr/>
            <p:nvPr/>
          </p:nvCxnSpPr>
          <p:spPr>
            <a:xfrm>
              <a:off x="5571156" y="1412634"/>
              <a:ext cx="0" cy="3056548"/>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21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AA018B62-8028-D242-BB60-B92A6C4EF086}"/>
              </a:ext>
            </a:extLst>
          </p:cNvPr>
          <p:cNvSpPr txBox="1">
            <a:spLocks/>
          </p:cNvSpPr>
          <p:nvPr/>
        </p:nvSpPr>
        <p:spPr>
          <a:xfrm>
            <a:off x="347472" y="18288"/>
            <a:ext cx="6315849" cy="845227"/>
          </a:xfrm>
          <a:prstGeom prst="rect">
            <a:avLst/>
          </a:prstGeom>
          <a:noFill/>
          <a:ln>
            <a:noFill/>
          </a:ln>
        </p:spPr>
        <p:txBody>
          <a:bodyPr vert="horz" wrap="square" lIns="0" tIns="0" rIns="0" bIns="0" anchor="ctr"/>
          <a:lstStyle>
            <a:lvl1pPr algn="ctr" defTabSz="457200" rtl="0" eaLnBrk="1" latinLnBrk="0" hangingPunct="1">
              <a:spcBef>
                <a:spcPct val="0"/>
              </a:spcBef>
              <a:buNone/>
              <a:defRPr sz="1800" b="1" kern="1200" cap="all">
                <a:solidFill>
                  <a:schemeClr val="tx1"/>
                </a:solidFill>
                <a:latin typeface="+mj-lt"/>
                <a:ea typeface="+mj-ea"/>
                <a:cs typeface="+mj-cs"/>
              </a:defRPr>
            </a:lvl1pPr>
          </a:lstStyle>
          <a:p>
            <a:pPr marL="0" marR="0" lvl="0" indent="4763"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all" spc="3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skinTE pricing and forecasting model: By use case</a:t>
            </a:r>
          </a:p>
        </p:txBody>
      </p:sp>
      <p:sp>
        <p:nvSpPr>
          <p:cNvPr id="2" name="Text Placeholder 1">
            <a:extLst>
              <a:ext uri="{FF2B5EF4-FFF2-40B4-BE49-F238E27FC236}">
                <a16:creationId xmlns:a16="http://schemas.microsoft.com/office/drawing/2014/main" id="{F2D5F685-8E65-6006-7D76-0352FB519A95}"/>
              </a:ext>
            </a:extLst>
          </p:cNvPr>
          <p:cNvSpPr txBox="1">
            <a:spLocks/>
          </p:cNvSpPr>
          <p:nvPr/>
        </p:nvSpPr>
        <p:spPr>
          <a:xfrm>
            <a:off x="1494033" y="1343104"/>
            <a:ext cx="6021614" cy="2918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600"/>
              </a:spcAft>
              <a:buClrTx/>
              <a:buSzTx/>
              <a:buFont typeface="Arial"/>
              <a:buChar char="•"/>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sp>
        <p:nvSpPr>
          <p:cNvPr id="3" name="Slide Number Placeholder 12">
            <a:extLst>
              <a:ext uri="{FF2B5EF4-FFF2-40B4-BE49-F238E27FC236}">
                <a16:creationId xmlns:a16="http://schemas.microsoft.com/office/drawing/2014/main" id="{B03B96B9-48A6-CBFC-2387-DD007AB9A508}"/>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pic>
        <p:nvPicPr>
          <p:cNvPr id="4" name="Picture 3">
            <a:extLst>
              <a:ext uri="{FF2B5EF4-FFF2-40B4-BE49-F238E27FC236}">
                <a16:creationId xmlns:a16="http://schemas.microsoft.com/office/drawing/2014/main" id="{B99149CD-99E5-1F4B-922A-1619D01A95F7}"/>
              </a:ext>
            </a:extLst>
          </p:cNvPr>
          <p:cNvPicPr>
            <a:picLocks noChangeAspect="1"/>
          </p:cNvPicPr>
          <p:nvPr/>
        </p:nvPicPr>
        <p:blipFill>
          <a:blip r:embed="rId3"/>
          <a:stretch>
            <a:fillRect/>
          </a:stretch>
        </p:blipFill>
        <p:spPr>
          <a:xfrm>
            <a:off x="0" y="1385299"/>
            <a:ext cx="9144000" cy="3577583"/>
          </a:xfrm>
          <a:prstGeom prst="rect">
            <a:avLst/>
          </a:prstGeom>
        </p:spPr>
      </p:pic>
    </p:spTree>
    <p:extLst>
      <p:ext uri="{BB962C8B-B14F-4D97-AF65-F5344CB8AC3E}">
        <p14:creationId xmlns:p14="http://schemas.microsoft.com/office/powerpoint/2010/main" val="220074631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D386A35-362F-1246-8A9A-C63159F21820}"/>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grpSp>
        <p:nvGrpSpPr>
          <p:cNvPr id="9" name="Group 8">
            <a:extLst>
              <a:ext uri="{FF2B5EF4-FFF2-40B4-BE49-F238E27FC236}">
                <a16:creationId xmlns:a16="http://schemas.microsoft.com/office/drawing/2014/main" id="{4ADBCB23-5816-1648-AC20-EEDDEFE415FD}"/>
              </a:ext>
            </a:extLst>
          </p:cNvPr>
          <p:cNvGrpSpPr/>
          <p:nvPr/>
        </p:nvGrpSpPr>
        <p:grpSpPr>
          <a:xfrm>
            <a:off x="-870861" y="961987"/>
            <a:ext cx="3138724" cy="1441451"/>
            <a:chOff x="-813740" y="1127659"/>
            <a:chExt cx="4920500" cy="1546086"/>
          </a:xfrm>
        </p:grpSpPr>
        <p:sp>
          <p:nvSpPr>
            <p:cNvPr id="10" name="Chevron 9">
              <a:extLst>
                <a:ext uri="{FF2B5EF4-FFF2-40B4-BE49-F238E27FC236}">
                  <a16:creationId xmlns:a16="http://schemas.microsoft.com/office/drawing/2014/main" id="{F38ABEAA-F575-0F43-8125-F64868718FAB}"/>
                </a:ext>
              </a:extLst>
            </p:cNvPr>
            <p:cNvSpPr/>
            <p:nvPr/>
          </p:nvSpPr>
          <p:spPr>
            <a:xfrm>
              <a:off x="-813740" y="1127659"/>
              <a:ext cx="4920500" cy="1546086"/>
            </a:xfrm>
            <a:prstGeom prst="chevron">
              <a:avLst/>
            </a:prstGeom>
            <a:solidFill>
              <a:srgbClr val="00B0F0"/>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pPr marL="0" marR="0" lvl="0" indent="0" algn="l" defTabSz="45716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81A6F"/>
                </a:solidFill>
                <a:effectLst/>
                <a:uLnTx/>
                <a:uFillTx/>
                <a:latin typeface="Calibri"/>
                <a:ea typeface="+mn-ea"/>
                <a:cs typeface="+mn-cs"/>
                <a:sym typeface="Calibri"/>
              </a:endParaRPr>
            </a:p>
          </p:txBody>
        </p:sp>
        <p:sp>
          <p:nvSpPr>
            <p:cNvPr id="11" name="Chevron 6">
              <a:extLst>
                <a:ext uri="{FF2B5EF4-FFF2-40B4-BE49-F238E27FC236}">
                  <a16:creationId xmlns:a16="http://schemas.microsoft.com/office/drawing/2014/main" id="{EF4396E3-009C-974B-836B-6F5EC766B35B}"/>
                </a:ext>
              </a:extLst>
            </p:cNvPr>
            <p:cNvSpPr txBox="1"/>
            <p:nvPr/>
          </p:nvSpPr>
          <p:spPr>
            <a:xfrm>
              <a:off x="758383" y="1127659"/>
              <a:ext cx="3172689" cy="1546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marL="0" marR="0" lvl="0" indent="0" algn="ctr" defTabSz="1244600" rtl="0" eaLnBrk="1" fontAlgn="auto" latinLnBrk="0" hangingPunct="0">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a:t>
              </a: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OMNICHANNEL IMPLEMENTATION</a:t>
              </a:r>
            </a:p>
          </p:txBody>
        </p:sp>
      </p:grpSp>
      <p:sp>
        <p:nvSpPr>
          <p:cNvPr id="14" name="Text Placeholder 1">
            <a:extLst>
              <a:ext uri="{FF2B5EF4-FFF2-40B4-BE49-F238E27FC236}">
                <a16:creationId xmlns:a16="http://schemas.microsoft.com/office/drawing/2014/main" id="{7B2A0F68-6F0C-094B-89C9-9901FD30DC76}"/>
              </a:ext>
            </a:extLst>
          </p:cNvPr>
          <p:cNvSpPr txBox="1">
            <a:spLocks/>
          </p:cNvSpPr>
          <p:nvPr/>
        </p:nvSpPr>
        <p:spPr>
          <a:xfrm>
            <a:off x="2451322" y="945932"/>
            <a:ext cx="2982674" cy="4076012"/>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kumimoji="0" lang="en-US" sz="14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Arial" panose="020B0604020202020204" pitchFamily="34" charset="0"/>
                <a:sym typeface="Calibri"/>
              </a:rPr>
              <a:t>ACTIVITIES</a:t>
            </a:r>
            <a:endParaRPr kumimoji="0" lang="en-US" sz="1200" b="0"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Deliver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a brand plan based on the Procter &amp; Gamble OGSMT model—objectives, goals, strategies, metrics, tactics</a:t>
            </a:r>
          </a:p>
        </p:txBody>
      </p:sp>
      <p:grpSp>
        <p:nvGrpSpPr>
          <p:cNvPr id="6" name="Group 5">
            <a:extLst>
              <a:ext uri="{FF2B5EF4-FFF2-40B4-BE49-F238E27FC236}">
                <a16:creationId xmlns:a16="http://schemas.microsoft.com/office/drawing/2014/main" id="{A91A6E78-46D0-684D-AB82-22042001B809}"/>
              </a:ext>
            </a:extLst>
          </p:cNvPr>
          <p:cNvGrpSpPr/>
          <p:nvPr/>
        </p:nvGrpSpPr>
        <p:grpSpPr>
          <a:xfrm>
            <a:off x="5571156" y="940709"/>
            <a:ext cx="2914606" cy="3218473"/>
            <a:chOff x="5571156" y="1174509"/>
            <a:chExt cx="2914606" cy="3218473"/>
          </a:xfrm>
        </p:grpSpPr>
        <p:sp>
          <p:nvSpPr>
            <p:cNvPr id="17" name="Text Placeholder 1">
              <a:extLst>
                <a:ext uri="{FF2B5EF4-FFF2-40B4-BE49-F238E27FC236}">
                  <a16:creationId xmlns:a16="http://schemas.microsoft.com/office/drawing/2014/main" id="{69B15104-FC1A-3640-8BA5-D5FCB7FCBC28}"/>
                </a:ext>
              </a:extLst>
            </p:cNvPr>
            <p:cNvSpPr txBox="1">
              <a:spLocks/>
            </p:cNvSpPr>
            <p:nvPr/>
          </p:nvSpPr>
          <p:spPr>
            <a:xfrm>
              <a:off x="5674420" y="1174509"/>
              <a:ext cx="2811342" cy="3056548"/>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kumimoji="0" lang="en-US" sz="14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Arial" panose="020B0604020202020204" pitchFamily="34" charset="0"/>
                  <a:sym typeface="Calibri"/>
                </a:rPr>
                <a:t>DELIVERABLES</a:t>
              </a:r>
              <a:endParaRPr kumimoji="0" lang="en-US" sz="1200" b="0"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
                  <a:srgbClr val="00B0F0"/>
                </a:buClr>
                <a:buSzTx/>
                <a:buFont typeface="Wingdings" pitchFamily="2" charset="2"/>
                <a:buChar char="ü"/>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Brand plan</a:t>
              </a: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as described, that includes details related to </a:t>
              </a:r>
              <a:r>
                <a:rPr lang="en-US"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sym typeface="Calibri"/>
                </a:rPr>
                <a:t>omnichannel integration</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rPr>
                <a:t>, media, analytics tracking, and a process for ongoing optimization </a:t>
              </a: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342900" marR="0" lvl="0" indent="-342900" algn="l" defTabSz="457200" rtl="0" eaLnBrk="1" fontAlgn="auto" latinLnBrk="0" hangingPunct="1">
                <a:lnSpc>
                  <a:spcPct val="100000"/>
                </a:lnSpc>
                <a:spcBef>
                  <a:spcPts val="300"/>
                </a:spcBef>
                <a:spcAft>
                  <a:spcPts val="300"/>
                </a:spcAft>
                <a:buClrTx/>
                <a:buSzTx/>
                <a:buFont typeface="Wingdings" pitchFamily="2" charset="2"/>
                <a:buChar char="ü"/>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cxnSp>
          <p:nvCxnSpPr>
            <p:cNvPr id="3" name="Straight Connector 2">
              <a:extLst>
                <a:ext uri="{FF2B5EF4-FFF2-40B4-BE49-F238E27FC236}">
                  <a16:creationId xmlns:a16="http://schemas.microsoft.com/office/drawing/2014/main" id="{5AF161C7-4B64-0D4C-BBD2-A1660B41C599}"/>
                </a:ext>
              </a:extLst>
            </p:cNvPr>
            <p:cNvCxnSpPr/>
            <p:nvPr/>
          </p:nvCxnSpPr>
          <p:spPr>
            <a:xfrm>
              <a:off x="5571156" y="1336434"/>
              <a:ext cx="0" cy="3056548"/>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607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449290-027B-25F0-5A77-BAC5AF5D608E}"/>
              </a:ext>
            </a:extLst>
          </p:cNvPr>
          <p:cNvSpPr txBox="1">
            <a:spLocks/>
          </p:cNvSpPr>
          <p:nvPr/>
        </p:nvSpPr>
        <p:spPr>
          <a:xfrm>
            <a:off x="1899957" y="2629625"/>
            <a:ext cx="5338534" cy="601663"/>
          </a:xfrm>
          <a:prstGeom prst="rect">
            <a:avLst/>
          </a:prstGeom>
          <a:ln w="12700">
            <a:miter lim="400000"/>
          </a:ln>
        </p:spPr>
        <p:txBody>
          <a:bodyPr vert="horz" lIns="45719" rIns="45719"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FFFFFF"/>
                </a:solidFill>
                <a:effectLst/>
                <a:uLnTx/>
                <a:uFillTx/>
                <a:latin typeface="Arial"/>
                <a:ea typeface="Arial"/>
                <a:cs typeface="Arial"/>
                <a:sym typeface="Arial"/>
              </a:rPr>
              <a:t>CLOSE</a:t>
            </a: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 name="Slide Number Placeholder 12">
            <a:extLst>
              <a:ext uri="{FF2B5EF4-FFF2-40B4-BE49-F238E27FC236}">
                <a16:creationId xmlns:a16="http://schemas.microsoft.com/office/drawing/2014/main" id="{645997FD-F685-B041-89C0-F132D61CFA3F}"/>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uk-UA"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883904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401C0B-F181-870C-877D-912C114B301E}"/>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l="54640" t="16640" r="650" b="35753"/>
          <a:stretch/>
        </p:blipFill>
        <p:spPr>
          <a:xfrm>
            <a:off x="0" y="866248"/>
            <a:ext cx="7441325" cy="4277252"/>
          </a:xfrm>
          <a:prstGeom prst="rect">
            <a:avLst/>
          </a:prstGeom>
          <a:gradFill>
            <a:gsLst>
              <a:gs pos="40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p:spPr>
      </p:pic>
      <p:sp>
        <p:nvSpPr>
          <p:cNvPr id="14" name="TextBox 6">
            <a:extLst>
              <a:ext uri="{FF2B5EF4-FFF2-40B4-BE49-F238E27FC236}">
                <a16:creationId xmlns:a16="http://schemas.microsoft.com/office/drawing/2014/main" id="{33300E5A-2AC9-7F43-987D-571A963C034A}"/>
              </a:ext>
            </a:extLst>
          </p:cNvPr>
          <p:cNvSpPr txBox="1"/>
          <p:nvPr/>
        </p:nvSpPr>
        <p:spPr>
          <a:xfrm>
            <a:off x="3276600" y="1676919"/>
            <a:ext cx="5490881" cy="894831"/>
          </a:xfrm>
          <a:prstGeom prst="rect">
            <a:avLst/>
          </a:prstGeom>
          <a:noFill/>
          <a:ln>
            <a:noFill/>
          </a:ln>
        </p:spPr>
        <p:txBody>
          <a:bodyPr wrap="square" lIns="0" tIns="0" rIns="0" bIns="0" anchor="t"/>
          <a:lstStyle/>
          <a:p>
            <a:pPr marL="0" marR="0" lvl="0" indent="0" algn="l" defTabSz="457167" rtl="0" eaLnBrk="1" fontAlgn="auto" latinLnBrk="0" hangingPunct="0">
              <a:lnSpc>
                <a:spcPts val="2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Calibri"/>
              </a:rPr>
              <a:t>Glue's </a:t>
            </a:r>
            <a:r>
              <a:rPr kumimoji="0" lang="en-US" sz="2400" b="1" i="0" u="none" strike="noStrike" kern="0" cap="none" spc="0" normalizeH="0" baseline="0" noProof="0" dirty="0">
                <a:ln>
                  <a:noFill/>
                </a:ln>
                <a:solidFill>
                  <a:srgbClr val="800080"/>
                </a:solidFill>
                <a:effectLst/>
                <a:uLnTx/>
                <a:uFillTx/>
                <a:latin typeface="Arial" panose="020B0604020202020204" pitchFamily="34" charset="0"/>
                <a:ea typeface="+mn-ea"/>
                <a:cs typeface="Arial" panose="020B0604020202020204" pitchFamily="34" charset="0"/>
                <a:sym typeface="Calibri"/>
              </a:rPr>
              <a:t>mission</a:t>
            </a:r>
            <a:r>
              <a:rPr kumimoji="0" lang="en-US" sz="1600" b="0" i="0" u="none" strike="noStrike" kern="0" cap="none" spc="0" normalizeH="0" baseline="0" noProof="0" dirty="0">
                <a:ln>
                  <a:noFill/>
                </a:ln>
                <a:solidFill>
                  <a:srgbClr val="AE37CF"/>
                </a:solidFill>
                <a:effectLst/>
                <a:uLnTx/>
                <a:uFillTx/>
                <a:latin typeface="Arial" panose="020B0604020202020204" pitchFamily="34" charset="0"/>
                <a:ea typeface="+mn-ea"/>
                <a:cs typeface="Arial" panose="020B0604020202020204" pitchFamily="34" charset="0"/>
                <a:sym typeface="Calibri"/>
              </a:rPr>
              <a:t> </a:t>
            </a:r>
            <a:r>
              <a:rPr kumimoji="0" lang="en-US"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Calibri"/>
              </a:rPr>
              <a:t>is to </a:t>
            </a:r>
            <a:r>
              <a:rPr kumimoji="0" lang="en-US"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provide our clients with big-agency thinking without the big agency––world-class strategy and breakthrough creativity delivered more cost-competitively with an unwavering commitment to diversity of people and ideas </a:t>
            </a:r>
            <a:endParaRPr kumimoji="0" lang="en-US"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Calibri"/>
            </a:endParaRPr>
          </a:p>
        </p:txBody>
      </p:sp>
      <p:sp>
        <p:nvSpPr>
          <p:cNvPr id="2" name="Title 1">
            <a:extLst>
              <a:ext uri="{FF2B5EF4-FFF2-40B4-BE49-F238E27FC236}">
                <a16:creationId xmlns:a16="http://schemas.microsoft.com/office/drawing/2014/main" id="{D28AFCFE-1896-F84B-B5C9-0E019AE55437}"/>
              </a:ext>
            </a:extLst>
          </p:cNvPr>
          <p:cNvSpPr>
            <a:spLocks noGrp="1"/>
          </p:cNvSpPr>
          <p:nvPr>
            <p:ph type="title"/>
          </p:nvPr>
        </p:nvSpPr>
        <p:spPr>
          <a:xfrm>
            <a:off x="256902" y="1"/>
            <a:ext cx="8151168" cy="845226"/>
          </a:xfrm>
        </p:spPr>
        <p:txBody>
          <a:bodyPr/>
          <a:lstStyle/>
          <a:p>
            <a:r>
              <a:rPr lang="en-US" sz="1600" b="1" dirty="0">
                <a:latin typeface="Arial" panose="020B0604020202020204" pitchFamily="34" charset="0"/>
                <a:cs typeface="Arial" panose="020B0604020202020204" pitchFamily="34" charset="0"/>
              </a:rPr>
              <a:t>MISSION AND VISION</a:t>
            </a:r>
          </a:p>
        </p:txBody>
      </p:sp>
      <p:sp>
        <p:nvSpPr>
          <p:cNvPr id="12" name="Slide Number Placeholder 12">
            <a:extLst>
              <a:ext uri="{FF2B5EF4-FFF2-40B4-BE49-F238E27FC236}">
                <a16:creationId xmlns:a16="http://schemas.microsoft.com/office/drawing/2014/main" id="{EA3119C0-6886-3A41-B2B8-78DABB239015}"/>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98924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DA8EBD-83B5-0F43-A605-5464FCF13639}"/>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228600" y="865473"/>
            <a:ext cx="7924800" cy="4278027"/>
          </a:xfrm>
          <a:prstGeom prst="rect">
            <a:avLst/>
          </a:prstGeom>
          <a:gradFill>
            <a:gsLst>
              <a:gs pos="40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p:spPr>
      </p:pic>
      <p:sp>
        <p:nvSpPr>
          <p:cNvPr id="2" name="Title 1">
            <a:extLst>
              <a:ext uri="{FF2B5EF4-FFF2-40B4-BE49-F238E27FC236}">
                <a16:creationId xmlns:a16="http://schemas.microsoft.com/office/drawing/2014/main" id="{D28AFCFE-1896-F84B-B5C9-0E019AE55437}"/>
              </a:ext>
            </a:extLst>
          </p:cNvPr>
          <p:cNvSpPr>
            <a:spLocks noGrp="1"/>
          </p:cNvSpPr>
          <p:nvPr>
            <p:ph type="title"/>
          </p:nvPr>
        </p:nvSpPr>
        <p:spPr>
          <a:xfrm>
            <a:off x="256902" y="1"/>
            <a:ext cx="8151168" cy="845226"/>
          </a:xfrm>
        </p:spPr>
        <p:txBody>
          <a:bodyPr/>
          <a:lstStyle/>
          <a:p>
            <a:r>
              <a:rPr lang="en-US" sz="1600" b="1" dirty="0">
                <a:latin typeface="Arial" panose="020B0604020202020204" pitchFamily="34" charset="0"/>
                <a:cs typeface="Arial" panose="020B0604020202020204" pitchFamily="34" charset="0"/>
              </a:rPr>
              <a:t>MISSION AND VISION</a:t>
            </a:r>
          </a:p>
        </p:txBody>
      </p:sp>
      <p:sp>
        <p:nvSpPr>
          <p:cNvPr id="8" name="Text Placeholder 5">
            <a:extLst>
              <a:ext uri="{FF2B5EF4-FFF2-40B4-BE49-F238E27FC236}">
                <a16:creationId xmlns:a16="http://schemas.microsoft.com/office/drawing/2014/main" id="{A8A4EFE5-F4CF-0943-9B5E-55C25B05FF32}"/>
              </a:ext>
            </a:extLst>
          </p:cNvPr>
          <p:cNvSpPr txBox="1">
            <a:spLocks/>
          </p:cNvSpPr>
          <p:nvPr/>
        </p:nvSpPr>
        <p:spPr>
          <a:xfrm>
            <a:off x="3177476" y="2705840"/>
            <a:ext cx="5696558" cy="973192"/>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prstClr val="white"/>
              </a:buClr>
              <a:buSzTx/>
              <a:buFont typeface="Arial"/>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Calibri"/>
              </a:rPr>
              <a:t>Glue’s </a:t>
            </a:r>
            <a:r>
              <a:rPr kumimoji="0" lang="en-US" sz="2400" b="1" i="0" u="none" strike="noStrike" kern="1200" cap="none" spc="0" normalizeH="0" baseline="0" noProof="0" dirty="0">
                <a:ln>
                  <a:noFill/>
                </a:ln>
                <a:solidFill>
                  <a:srgbClr val="800080"/>
                </a:solidFill>
                <a:effectLst/>
                <a:uLnTx/>
                <a:uFillTx/>
                <a:latin typeface="Arial" panose="020B0604020202020204" pitchFamily="34" charset="0"/>
                <a:ea typeface="+mn-ea"/>
                <a:cs typeface="Arial" panose="020B0604020202020204" pitchFamily="34" charset="0"/>
                <a:sym typeface="Calibri"/>
              </a:rPr>
              <a:t>vision</a:t>
            </a: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Calibri"/>
              </a:rPr>
              <a:t> is to deliver a client-centric, results-oriented performance that other agencies, large or small, can't match</a:t>
            </a:r>
          </a:p>
        </p:txBody>
      </p:sp>
      <p:sp>
        <p:nvSpPr>
          <p:cNvPr id="9" name="Rectangle 8">
            <a:extLst>
              <a:ext uri="{FF2B5EF4-FFF2-40B4-BE49-F238E27FC236}">
                <a16:creationId xmlns:a16="http://schemas.microsoft.com/office/drawing/2014/main" id="{A72A018B-7BD3-0C41-B0DD-F4A53F6940C7}"/>
              </a:ext>
            </a:extLst>
          </p:cNvPr>
          <p:cNvSpPr/>
          <p:nvPr/>
        </p:nvSpPr>
        <p:spPr>
          <a:xfrm>
            <a:off x="3048000" y="3737824"/>
            <a:ext cx="6096000" cy="6488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7" rtl="0" eaLnBrk="1" fontAlgn="auto" latinLnBrk="0" hangingPunct="0">
              <a:lnSpc>
                <a:spcPct val="15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800080"/>
                </a:solidFill>
                <a:effectLst/>
                <a:uLnTx/>
                <a:uFillTx/>
                <a:latin typeface="Arial" panose="020B0604020202020204" pitchFamily="34" charset="0"/>
                <a:ea typeface="+mn-ea"/>
                <a:cs typeface="Arial" panose="020B0604020202020204" pitchFamily="34" charset="0"/>
                <a:sym typeface="Calibri"/>
              </a:rPr>
              <a:t>We hope that’s what you’ve seen from us today.</a:t>
            </a:r>
          </a:p>
        </p:txBody>
      </p:sp>
      <p:cxnSp>
        <p:nvCxnSpPr>
          <p:cNvPr id="10" name="Straight Connector 9">
            <a:extLst>
              <a:ext uri="{FF2B5EF4-FFF2-40B4-BE49-F238E27FC236}">
                <a16:creationId xmlns:a16="http://schemas.microsoft.com/office/drawing/2014/main" id="{51F857C7-A0CE-0142-9AA6-CE61C2833A88}"/>
              </a:ext>
            </a:extLst>
          </p:cNvPr>
          <p:cNvCxnSpPr/>
          <p:nvPr/>
        </p:nvCxnSpPr>
        <p:spPr>
          <a:xfrm>
            <a:off x="3270142" y="3679032"/>
            <a:ext cx="5603892" cy="0"/>
          </a:xfrm>
          <a:prstGeom prst="line">
            <a:avLst/>
          </a:prstGeom>
          <a:ln w="12700">
            <a:solidFill>
              <a:srgbClr val="800080"/>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12">
            <a:extLst>
              <a:ext uri="{FF2B5EF4-FFF2-40B4-BE49-F238E27FC236}">
                <a16:creationId xmlns:a16="http://schemas.microsoft.com/office/drawing/2014/main" id="{5F722CCF-69B1-C047-8261-32084DC44875}"/>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368170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titled.m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3862" y="-1775707"/>
            <a:ext cx="251708" cy="251708"/>
          </a:xfrm>
          <a:prstGeom prst="rect">
            <a:avLst/>
          </a:prstGeom>
        </p:spPr>
      </p:pic>
      <p:sp>
        <p:nvSpPr>
          <p:cNvPr id="5" name="Title 1">
            <a:extLst>
              <a:ext uri="{FF2B5EF4-FFF2-40B4-BE49-F238E27FC236}">
                <a16:creationId xmlns:a16="http://schemas.microsoft.com/office/drawing/2014/main" id="{5A46C1F7-EF8E-CB4A-8175-0D10257BC855}"/>
              </a:ext>
            </a:extLst>
          </p:cNvPr>
          <p:cNvSpPr txBox="1">
            <a:spLocks/>
          </p:cNvSpPr>
          <p:nvPr/>
        </p:nvSpPr>
        <p:spPr>
          <a:xfrm>
            <a:off x="742795" y="2966393"/>
            <a:ext cx="7662332" cy="126318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THANK YOU!</a:t>
            </a:r>
          </a:p>
        </p:txBody>
      </p:sp>
    </p:spTree>
    <p:extLst>
      <p:ext uri="{BB962C8B-B14F-4D97-AF65-F5344CB8AC3E}">
        <p14:creationId xmlns:p14="http://schemas.microsoft.com/office/powerpoint/2010/main" val="370656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1B10C9-3C65-3EED-D3E1-187FE1E78924}"/>
              </a:ext>
            </a:extLst>
          </p:cNvPr>
          <p:cNvSpPr txBox="1">
            <a:spLocks/>
          </p:cNvSpPr>
          <p:nvPr/>
        </p:nvSpPr>
        <p:spPr>
          <a:xfrm>
            <a:off x="782726" y="2629625"/>
            <a:ext cx="7454189" cy="601663"/>
          </a:xfrm>
          <a:prstGeom prst="rect">
            <a:avLst/>
          </a:prstGeom>
          <a:ln w="12700">
            <a:miter lim="400000"/>
          </a:ln>
        </p:spPr>
        <p:txBody>
          <a:bodyPr vert="horz" lIns="45719" rIns="45719"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FFFFFF"/>
                </a:solidFill>
                <a:effectLst/>
                <a:uLnTx/>
                <a:uFillTx/>
                <a:latin typeface="Arial"/>
                <a:ea typeface="Arial"/>
                <a:cs typeface="Arial"/>
                <a:sym typeface="Arial"/>
              </a:rPr>
              <a:t>INTRODUCTION</a:t>
            </a: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 name="Slide Number Placeholder 12">
            <a:extLst>
              <a:ext uri="{FF2B5EF4-FFF2-40B4-BE49-F238E27FC236}">
                <a16:creationId xmlns:a16="http://schemas.microsoft.com/office/drawing/2014/main" id="{2FB69C0C-FB3E-89A9-A24F-036FEFA6F95E}"/>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uk-UA"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326135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449290-027B-25F0-5A77-BAC5AF5D608E}"/>
              </a:ext>
            </a:extLst>
          </p:cNvPr>
          <p:cNvSpPr txBox="1">
            <a:spLocks/>
          </p:cNvSpPr>
          <p:nvPr/>
        </p:nvSpPr>
        <p:spPr>
          <a:xfrm>
            <a:off x="1316182" y="2629625"/>
            <a:ext cx="6456218" cy="601663"/>
          </a:xfrm>
          <a:prstGeom prst="rect">
            <a:avLst/>
          </a:prstGeom>
          <a:ln w="12700">
            <a:miter lim="400000"/>
          </a:ln>
        </p:spPr>
        <p:txBody>
          <a:bodyPr vert="horz" lIns="45719" rIns="45719"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FFFFFF"/>
                </a:solidFill>
                <a:effectLst/>
                <a:uLnTx/>
                <a:uFillTx/>
                <a:latin typeface="Arial"/>
                <a:ea typeface="Arial"/>
                <a:cs typeface="Arial"/>
                <a:sym typeface="Arial"/>
              </a:rPr>
              <a:t>B2B CASE STUDY</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2400" b="1" dirty="0">
                <a:solidFill>
                  <a:srgbClr val="FFFFFF"/>
                </a:solidFill>
                <a:latin typeface="Arial"/>
                <a:ea typeface="Arial"/>
                <a:cs typeface="Arial"/>
                <a:sym typeface="Arial"/>
              </a:rPr>
              <a:t>(see accompanying prose document)</a:t>
            </a:r>
            <a:endParaRPr kumimoji="0" lang="en-US" sz="24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 name="Slide Number Placeholder 12">
            <a:extLst>
              <a:ext uri="{FF2B5EF4-FFF2-40B4-BE49-F238E27FC236}">
                <a16:creationId xmlns:a16="http://schemas.microsoft.com/office/drawing/2014/main" id="{645997FD-F685-B041-89C0-F132D61CFA3F}"/>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uk-UA"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3948575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449290-027B-25F0-5A77-BAC5AF5D608E}"/>
              </a:ext>
            </a:extLst>
          </p:cNvPr>
          <p:cNvSpPr txBox="1">
            <a:spLocks/>
          </p:cNvSpPr>
          <p:nvPr/>
        </p:nvSpPr>
        <p:spPr>
          <a:xfrm>
            <a:off x="1899957" y="2629625"/>
            <a:ext cx="5338534" cy="601663"/>
          </a:xfrm>
          <a:prstGeom prst="rect">
            <a:avLst/>
          </a:prstGeom>
          <a:ln w="12700">
            <a:miter lim="400000"/>
          </a:ln>
        </p:spPr>
        <p:txBody>
          <a:bodyPr vert="horz" lIns="45719" rIns="45719"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3000" b="1" dirty="0">
                <a:solidFill>
                  <a:srgbClr val="FFFFFF"/>
                </a:solidFill>
                <a:latin typeface="Arial"/>
                <a:ea typeface="Arial"/>
                <a:cs typeface="Arial"/>
                <a:sym typeface="Arial"/>
              </a:rPr>
              <a:t>SAMPLE DASHBOARDS</a:t>
            </a: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 name="Slide Number Placeholder 12">
            <a:extLst>
              <a:ext uri="{FF2B5EF4-FFF2-40B4-BE49-F238E27FC236}">
                <a16:creationId xmlns:a16="http://schemas.microsoft.com/office/drawing/2014/main" id="{645997FD-F685-B041-89C0-F132D61CFA3F}"/>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uk-UA"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921284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9FE202-FE00-025F-B327-CD943218A5B4}"/>
              </a:ext>
            </a:extLst>
          </p:cNvPr>
          <p:cNvSpPr/>
          <p:nvPr/>
        </p:nvSpPr>
        <p:spPr>
          <a:xfrm>
            <a:off x="0" y="-232475"/>
            <a:ext cx="9144000" cy="53759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44740DA-51DC-3238-8693-AFCCE2100E38}"/>
              </a:ext>
            </a:extLst>
          </p:cNvPr>
          <p:cNvPicPr>
            <a:picLocks noChangeAspect="1"/>
          </p:cNvPicPr>
          <p:nvPr/>
        </p:nvPicPr>
        <p:blipFill>
          <a:blip r:embed="rId3"/>
          <a:stretch>
            <a:fillRect/>
          </a:stretch>
        </p:blipFill>
        <p:spPr>
          <a:xfrm>
            <a:off x="302216" y="88126"/>
            <a:ext cx="8392333" cy="4967248"/>
          </a:xfrm>
          <a:prstGeom prst="rect">
            <a:avLst/>
          </a:prstGeom>
        </p:spPr>
      </p:pic>
    </p:spTree>
    <p:extLst>
      <p:ext uri="{BB962C8B-B14F-4D97-AF65-F5344CB8AC3E}">
        <p14:creationId xmlns:p14="http://schemas.microsoft.com/office/powerpoint/2010/main" val="11447581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6BE803-AD2A-88D3-B5A7-54FC1E96CD78}"/>
              </a:ext>
            </a:extLst>
          </p:cNvPr>
          <p:cNvSpPr/>
          <p:nvPr/>
        </p:nvSpPr>
        <p:spPr>
          <a:xfrm>
            <a:off x="0" y="-156538"/>
            <a:ext cx="9144000" cy="53759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5531703-B6F0-400E-8DE6-080B6987D8FD}"/>
              </a:ext>
            </a:extLst>
          </p:cNvPr>
          <p:cNvPicPr>
            <a:picLocks noChangeAspect="1"/>
          </p:cNvPicPr>
          <p:nvPr/>
        </p:nvPicPr>
        <p:blipFill>
          <a:blip r:embed="rId3"/>
          <a:stretch>
            <a:fillRect/>
          </a:stretch>
        </p:blipFill>
        <p:spPr>
          <a:xfrm>
            <a:off x="247973" y="22599"/>
            <a:ext cx="8562813" cy="5068151"/>
          </a:xfrm>
          <a:prstGeom prst="rect">
            <a:avLst/>
          </a:prstGeom>
        </p:spPr>
      </p:pic>
    </p:spTree>
    <p:extLst>
      <p:ext uri="{BB962C8B-B14F-4D97-AF65-F5344CB8AC3E}">
        <p14:creationId xmlns:p14="http://schemas.microsoft.com/office/powerpoint/2010/main" val="334020419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58BD4E-FF30-214B-365E-96D50FD0866D}"/>
              </a:ext>
            </a:extLst>
          </p:cNvPr>
          <p:cNvSpPr/>
          <p:nvPr/>
        </p:nvSpPr>
        <p:spPr>
          <a:xfrm>
            <a:off x="0" y="-61994"/>
            <a:ext cx="9144000" cy="53759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35BC346-F456-92CC-4517-E924F19968A0}"/>
              </a:ext>
            </a:extLst>
          </p:cNvPr>
          <p:cNvPicPr>
            <a:picLocks noChangeAspect="1"/>
          </p:cNvPicPr>
          <p:nvPr/>
        </p:nvPicPr>
        <p:blipFill>
          <a:blip r:embed="rId3"/>
          <a:stretch>
            <a:fillRect/>
          </a:stretch>
        </p:blipFill>
        <p:spPr>
          <a:xfrm>
            <a:off x="273704" y="123159"/>
            <a:ext cx="8358852" cy="4947429"/>
          </a:xfrm>
          <a:prstGeom prst="rect">
            <a:avLst/>
          </a:prstGeom>
        </p:spPr>
      </p:pic>
    </p:spTree>
    <p:extLst>
      <p:ext uri="{BB962C8B-B14F-4D97-AF65-F5344CB8AC3E}">
        <p14:creationId xmlns:p14="http://schemas.microsoft.com/office/powerpoint/2010/main" val="339302985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449290-027B-25F0-5A77-BAC5AF5D608E}"/>
              </a:ext>
            </a:extLst>
          </p:cNvPr>
          <p:cNvSpPr txBox="1">
            <a:spLocks/>
          </p:cNvSpPr>
          <p:nvPr/>
        </p:nvSpPr>
        <p:spPr>
          <a:xfrm>
            <a:off x="1899957" y="2629625"/>
            <a:ext cx="5338534" cy="601663"/>
          </a:xfrm>
          <a:prstGeom prst="rect">
            <a:avLst/>
          </a:prstGeom>
          <a:ln w="12700">
            <a:miter lim="400000"/>
          </a:ln>
        </p:spPr>
        <p:txBody>
          <a:bodyPr vert="horz" lIns="45719" rIns="45719"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FFFFFF"/>
                </a:solidFill>
                <a:effectLst/>
                <a:uLnTx/>
                <a:uFillTx/>
                <a:latin typeface="Arial"/>
                <a:ea typeface="Arial"/>
                <a:cs typeface="Arial"/>
                <a:sym typeface="Arial"/>
              </a:rPr>
              <a:t>BIOS</a:t>
            </a: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 name="Slide Number Placeholder 12">
            <a:extLst>
              <a:ext uri="{FF2B5EF4-FFF2-40B4-BE49-F238E27FC236}">
                <a16:creationId xmlns:a16="http://schemas.microsoft.com/office/drawing/2014/main" id="{645997FD-F685-B041-89C0-F132D61CFA3F}"/>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uk-UA"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2333073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83BC9C-5777-1F41-0A4F-2579C088FF64}"/>
              </a:ext>
            </a:extLst>
          </p:cNvPr>
          <p:cNvPicPr preferRelativeResize="0">
            <a:picLocks/>
          </p:cNvPicPr>
          <p:nvPr/>
        </p:nvPicPr>
        <p:blipFill>
          <a:blip r:embed="rId3">
            <a:grayscl/>
          </a:blip>
          <a:stretch>
            <a:fillRect/>
          </a:stretch>
        </p:blipFill>
        <p:spPr>
          <a:xfrm>
            <a:off x="384048" y="1005840"/>
            <a:ext cx="1298448" cy="1298448"/>
          </a:xfrm>
          <a:prstGeom prst="ellipse">
            <a:avLst/>
          </a:prstGeom>
        </p:spPr>
      </p:pic>
      <p:sp>
        <p:nvSpPr>
          <p:cNvPr id="9" name="Title 1"/>
          <p:cNvSpPr>
            <a:spLocks noGrp="1"/>
          </p:cNvSpPr>
          <p:nvPr>
            <p:ph type="title"/>
          </p:nvPr>
        </p:nvSpPr>
        <p:spPr>
          <a:xfrm>
            <a:off x="248087" y="0"/>
            <a:ext cx="8151168" cy="845226"/>
          </a:xfrm>
        </p:spPr>
        <p:txBody>
          <a:bodyPr/>
          <a:lstStyle/>
          <a:p>
            <a:r>
              <a:rPr lang="en-US" sz="1600" b="1" dirty="0"/>
              <a:t>CO-FOUNDER</a:t>
            </a:r>
            <a:endParaRPr lang="en-US" sz="1600" b="1" dirty="0">
              <a:solidFill>
                <a:srgbClr val="FFFF00"/>
              </a:solidFill>
            </a:endParaRPr>
          </a:p>
        </p:txBody>
      </p:sp>
      <p:sp>
        <p:nvSpPr>
          <p:cNvPr id="8" name="Content Placeholder 13">
            <a:extLst>
              <a:ext uri="{FF2B5EF4-FFF2-40B4-BE49-F238E27FC236}">
                <a16:creationId xmlns:a16="http://schemas.microsoft.com/office/drawing/2014/main" id="{9B5FD548-FE5C-DA95-5D98-7E423B33FDAC}"/>
              </a:ext>
            </a:extLst>
          </p:cNvPr>
          <p:cNvSpPr txBox="1">
            <a:spLocks/>
          </p:cNvSpPr>
          <p:nvPr/>
        </p:nvSpPr>
        <p:spPr>
          <a:xfrm>
            <a:off x="1828800" y="1005840"/>
            <a:ext cx="6645303" cy="4126091"/>
          </a:xfrm>
          <a:prstGeom prst="rect">
            <a:avLst/>
          </a:prstGeom>
        </p:spPr>
        <p:txBody>
          <a:bodyPr vert="horz">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700"/>
              </a:lnSpc>
              <a:spcBef>
                <a:spcPts val="225"/>
              </a:spcBef>
              <a:spcAft>
                <a:spcPts val="800"/>
              </a:spcAft>
              <a:buClrTx/>
              <a:buSzTx/>
              <a:buFont typeface="Arial"/>
              <a:buNone/>
              <a:tabLst/>
              <a:defRPr/>
            </a:pPr>
            <a:r>
              <a:rPr kumimoji="0" lang="en-US" sz="1600" b="1" i="0" u="none" strike="noStrike" kern="1200" cap="none" spc="0" normalizeH="0" baseline="0" noProof="0" dirty="0">
                <a:ln>
                  <a:noFill/>
                </a:ln>
                <a:solidFill>
                  <a:srgbClr val="7030A0"/>
                </a:solidFill>
                <a:effectLst/>
                <a:uLnTx/>
                <a:uFillTx/>
                <a:latin typeface="Arial"/>
                <a:ea typeface="+mn-ea"/>
                <a:cs typeface="Arial"/>
              </a:rPr>
              <a:t>Cindy Machles, CEO</a:t>
            </a:r>
          </a:p>
          <a:p>
            <a:pPr marL="0" marR="0" lvl="0" indent="0" algn="l" defTabSz="457200" rtl="0" eaLnBrk="1" fontAlgn="auto" latinLnBrk="0" hangingPunct="1">
              <a:lnSpc>
                <a:spcPts val="1700"/>
              </a:lnSpc>
              <a:spcBef>
                <a:spcPts val="200"/>
              </a:spcBef>
              <a:spcAft>
                <a:spcPts val="800"/>
              </a:spcAft>
              <a:buClrTx/>
              <a:buSzTx/>
              <a:buFont typeface="Arial"/>
              <a:buNone/>
              <a:tabLst/>
              <a:defRPr/>
            </a:pPr>
            <a:r>
              <a:rPr kumimoji="0" lang="en-US" sz="1250" b="0" i="0" u="none" strike="noStrike" kern="1200" cap="none" spc="0" normalizeH="0" baseline="0" noProof="0" dirty="0">
                <a:ln>
                  <a:noFill/>
                </a:ln>
                <a:solidFill>
                  <a:prstClr val="black"/>
                </a:solidFill>
                <a:effectLst/>
                <a:uLnTx/>
                <a:uFillTx/>
                <a:latin typeface="Arial"/>
                <a:ea typeface="+mn-ea"/>
                <a:cs typeface="Arial"/>
              </a:rPr>
              <a:t>Cindy began her career in market research at Revlon, followed by product management at Clorox and Johnson &amp; Johnson, before moving over to the agency side to start and run companies for WPP.  At WPP, Cindy founded BrandEdge, the first branding agency focused entirely on the healthcare industry. Then, in </a:t>
            </a:r>
            <a:r>
              <a:rPr lang="en-US" sz="1250" dirty="0">
                <a:solidFill>
                  <a:prstClr val="black"/>
                </a:solidFill>
              </a:rPr>
              <a:t>2014, she and long-term collaborator Alan Rothenberg launched Glue as </a:t>
            </a:r>
            <a:r>
              <a:rPr kumimoji="0" lang="en-US" sz="1250" b="0" i="0" u="none" strike="noStrike" kern="1200" cap="none" spc="0" normalizeH="0" baseline="0" noProof="0" dirty="0">
                <a:ln>
                  <a:noFill/>
                </a:ln>
                <a:solidFill>
                  <a:prstClr val="black"/>
                </a:solidFill>
                <a:effectLst/>
                <a:uLnTx/>
                <a:uFillTx/>
                <a:latin typeface="Arial"/>
                <a:ea typeface="+mn-ea"/>
                <a:cs typeface="Arial"/>
              </a:rPr>
              <a:t>a more strategic, innovative, nimble, and accountable agency</a:t>
            </a:r>
            <a:r>
              <a:rPr lang="en-US" sz="1250" dirty="0">
                <a:solidFill>
                  <a:prstClr val="black"/>
                </a:solidFill>
              </a:rPr>
              <a:t>.</a:t>
            </a:r>
          </a:p>
          <a:p>
            <a:pPr marL="0" indent="0">
              <a:lnSpc>
                <a:spcPts val="1700"/>
              </a:lnSpc>
              <a:spcBef>
                <a:spcPts val="200"/>
              </a:spcBef>
              <a:spcAft>
                <a:spcPts val="800"/>
              </a:spcAft>
              <a:buNone/>
              <a:defRPr/>
            </a:pPr>
            <a:r>
              <a:rPr kumimoji="0" lang="en-US" sz="1250" b="0" i="0" u="none" strike="noStrike" kern="1200" cap="none" spc="0" normalizeH="0" baseline="0" noProof="0" dirty="0">
                <a:ln>
                  <a:noFill/>
                </a:ln>
                <a:solidFill>
                  <a:prstClr val="black"/>
                </a:solidFill>
                <a:effectLst/>
                <a:uLnTx/>
                <a:uFillTx/>
                <a:latin typeface="Arial"/>
                <a:ea typeface="+mn-ea"/>
                <a:cs typeface="Arial"/>
              </a:rPr>
              <a:t>Cindy has a BS summa cum laude from Boston University’s College of Communication and an MBA from the University of Chicago’s Booth School of Business. She was trained in facilitation at the Harry L Davis Center for Leadership, which is also part of Chicago Booth.</a:t>
            </a:r>
          </a:p>
          <a:p>
            <a:pPr marL="0" marR="0" lvl="0" indent="0" algn="l" defTabSz="457200" rtl="0" eaLnBrk="1" fontAlgn="auto" latinLnBrk="0" hangingPunct="1">
              <a:lnSpc>
                <a:spcPts val="1700"/>
              </a:lnSpc>
              <a:spcBef>
                <a:spcPts val="200"/>
              </a:spcBef>
              <a:spcAft>
                <a:spcPts val="800"/>
              </a:spcAft>
              <a:buClrTx/>
              <a:buSzTx/>
              <a:buFont typeface="Arial"/>
              <a:buNone/>
              <a:tabLst/>
              <a:defRPr/>
            </a:pPr>
            <a:r>
              <a:rPr lang="en-US" sz="1250" dirty="0">
                <a:solidFill>
                  <a:prstClr val="black"/>
                </a:solidFill>
              </a:rPr>
              <a:t>Cindy</a:t>
            </a:r>
            <a:r>
              <a:rPr kumimoji="0" lang="en-US" sz="1250" b="0" i="0" u="none" strike="noStrike" kern="1200" cap="none" spc="0" normalizeH="0" baseline="0" noProof="0" dirty="0">
                <a:ln>
                  <a:noFill/>
                </a:ln>
                <a:solidFill>
                  <a:prstClr val="black"/>
                </a:solidFill>
                <a:effectLst/>
                <a:uLnTx/>
                <a:uFillTx/>
                <a:latin typeface="Arial"/>
                <a:ea typeface="+mn-ea"/>
                <a:cs typeface="Arial"/>
              </a:rPr>
              <a:t> sits on the alumni board of the Kennedy Children’s Center, is a founding member of the Chicago Booth Angels Network, and mentors start-ups through the world-renowned Polsky Center, providing guidance on a range of needs, from market research to communications strategy to pricing and forecasting to tactical execution. </a:t>
            </a:r>
          </a:p>
          <a:p>
            <a:pPr marL="0" marR="0" lvl="0" indent="0" algn="l" defTabSz="457200" rtl="0" eaLnBrk="1" fontAlgn="auto" latinLnBrk="0" hangingPunct="1">
              <a:lnSpc>
                <a:spcPts val="1700"/>
              </a:lnSpc>
              <a:spcBef>
                <a:spcPts val="200"/>
              </a:spcBef>
              <a:spcAft>
                <a:spcPts val="800"/>
              </a:spcAft>
              <a:buClrTx/>
              <a:buSzTx/>
              <a:buFont typeface="Arial"/>
              <a:buNone/>
              <a:tabLst/>
              <a:defRPr/>
            </a:pPr>
            <a:r>
              <a:rPr kumimoji="0" lang="en-US" sz="1250" b="0" i="0" u="none" strike="noStrike" kern="1200" cap="none" spc="0" normalizeH="0" baseline="0" noProof="0" dirty="0">
                <a:ln>
                  <a:noFill/>
                </a:ln>
                <a:solidFill>
                  <a:prstClr val="black"/>
                </a:solidFill>
                <a:effectLst/>
                <a:uLnTx/>
                <a:uFillTx/>
                <a:latin typeface="Arial"/>
                <a:ea typeface="+mn-ea"/>
                <a:cs typeface="Arial"/>
              </a:rPr>
              <a:t>Glue has been recognized as a top-20 NYC agency since 2017, and in 2022, Cindy herself was recognized as a top 100 innovator and entrepreneur. </a:t>
            </a:r>
          </a:p>
        </p:txBody>
      </p:sp>
      <p:sp>
        <p:nvSpPr>
          <p:cNvPr id="10" name="Slide Number Placeholder 12">
            <a:extLst>
              <a:ext uri="{FF2B5EF4-FFF2-40B4-BE49-F238E27FC236}">
                <a16:creationId xmlns:a16="http://schemas.microsoft.com/office/drawing/2014/main" id="{3C18E1A2-0171-4988-393B-06D7E9D90D5A}"/>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9196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0D7D-C02D-FA6C-305E-72E040BDD3A4}"/>
            </a:ext>
          </a:extLst>
        </p:cNvPr>
        <p:cNvGrpSpPr/>
        <p:nvPr/>
      </p:nvGrpSpPr>
      <p:grpSpPr>
        <a:xfrm>
          <a:off x="0" y="0"/>
          <a:ext cx="0" cy="0"/>
          <a:chOff x="0" y="0"/>
          <a:chExt cx="0" cy="0"/>
        </a:xfrm>
      </p:grpSpPr>
      <p:pic>
        <p:nvPicPr>
          <p:cNvPr id="4" name="Picture 3" descr="A person in a suit and tie&#10;&#10;Description automatically generated">
            <a:extLst>
              <a:ext uri="{FF2B5EF4-FFF2-40B4-BE49-F238E27FC236}">
                <a16:creationId xmlns:a16="http://schemas.microsoft.com/office/drawing/2014/main" id="{9B94218B-A659-D8C5-6128-F7D9DB59B291}"/>
              </a:ext>
            </a:extLst>
          </p:cNvPr>
          <p:cNvPicPr preferRelativeResize="0">
            <a:picLocks/>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23288"/>
          <a:stretch/>
        </p:blipFill>
        <p:spPr>
          <a:xfrm>
            <a:off x="384048" y="1005840"/>
            <a:ext cx="1298448" cy="1298448"/>
          </a:xfrm>
          <a:prstGeom prst="ellipse">
            <a:avLst/>
          </a:prstGeom>
        </p:spPr>
      </p:pic>
      <p:sp>
        <p:nvSpPr>
          <p:cNvPr id="9" name="Title 1">
            <a:extLst>
              <a:ext uri="{FF2B5EF4-FFF2-40B4-BE49-F238E27FC236}">
                <a16:creationId xmlns:a16="http://schemas.microsoft.com/office/drawing/2014/main" id="{45C9ACD7-047E-3F8C-D340-F2E9BF225C3C}"/>
              </a:ext>
            </a:extLst>
          </p:cNvPr>
          <p:cNvSpPr>
            <a:spLocks noGrp="1"/>
          </p:cNvSpPr>
          <p:nvPr>
            <p:ph type="title"/>
          </p:nvPr>
        </p:nvSpPr>
        <p:spPr>
          <a:xfrm>
            <a:off x="248087" y="0"/>
            <a:ext cx="8151168" cy="845226"/>
          </a:xfrm>
        </p:spPr>
        <p:txBody>
          <a:bodyPr/>
          <a:lstStyle/>
          <a:p>
            <a:r>
              <a:rPr lang="en-US" sz="1600" b="1" dirty="0"/>
              <a:t>research DIRECTOR </a:t>
            </a:r>
            <a:endParaRPr lang="en-US" sz="1600" b="1" dirty="0">
              <a:solidFill>
                <a:srgbClr val="FF0000"/>
              </a:solidFill>
            </a:endParaRPr>
          </a:p>
        </p:txBody>
      </p:sp>
      <p:sp>
        <p:nvSpPr>
          <p:cNvPr id="8" name="Content Placeholder 13">
            <a:extLst>
              <a:ext uri="{FF2B5EF4-FFF2-40B4-BE49-F238E27FC236}">
                <a16:creationId xmlns:a16="http://schemas.microsoft.com/office/drawing/2014/main" id="{7D3B96AE-81F6-5B32-3CED-0B43CC70AA80}"/>
              </a:ext>
            </a:extLst>
          </p:cNvPr>
          <p:cNvSpPr txBox="1">
            <a:spLocks/>
          </p:cNvSpPr>
          <p:nvPr/>
        </p:nvSpPr>
        <p:spPr>
          <a:xfrm>
            <a:off x="1828800" y="1005840"/>
            <a:ext cx="6776182" cy="3211200"/>
          </a:xfrm>
          <a:prstGeom prst="rect">
            <a:avLst/>
          </a:prstGeom>
        </p:spPr>
        <p:txBody>
          <a:bodyPr vert="horz">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700"/>
              </a:lnSpc>
              <a:spcBef>
                <a:spcPts val="225"/>
              </a:spcBef>
              <a:spcAft>
                <a:spcPts val="800"/>
              </a:spcAft>
              <a:buClrTx/>
              <a:buSzTx/>
              <a:buFont typeface="Arial"/>
              <a:buNone/>
              <a:tabLst/>
              <a:defRPr/>
            </a:pPr>
            <a:r>
              <a:rPr kumimoji="0" lang="en-US" sz="1600" b="1" i="0" u="none" strike="noStrike" kern="1200" cap="none" spc="0" normalizeH="0" baseline="0" noProof="0" dirty="0">
                <a:ln>
                  <a:noFill/>
                </a:ln>
                <a:solidFill>
                  <a:srgbClr val="7030A0"/>
                </a:solidFill>
                <a:effectLst/>
                <a:uLnTx/>
                <a:uFillTx/>
                <a:latin typeface="Arial"/>
                <a:ea typeface="+mn-ea"/>
                <a:cs typeface="Arial"/>
              </a:rPr>
              <a:t>Miklos Kremser, Analytics Team Leader</a:t>
            </a:r>
          </a:p>
          <a:p>
            <a:pPr marL="0" marR="0" lvl="0" indent="0" algn="l" defTabSz="457200" rtl="0" eaLnBrk="1" fontAlgn="auto" latinLnBrk="0" hangingPunct="1">
              <a:lnSpc>
                <a:spcPts val="1700"/>
              </a:lnSpc>
              <a:spcBef>
                <a:spcPts val="200"/>
              </a:spcBef>
              <a:spcAft>
                <a:spcPts val="800"/>
              </a:spcAft>
              <a:buClrTx/>
              <a:buSzTx/>
              <a:buFont typeface="Arial"/>
              <a:buNone/>
              <a:tabLst/>
              <a:defRPr/>
            </a:pPr>
            <a:r>
              <a:rPr kumimoji="0" lang="en-US" sz="1250" b="0" i="0" u="none" strike="noStrike" kern="1200" cap="none" spc="0" normalizeH="0" baseline="0" noProof="0" dirty="0">
                <a:ln>
                  <a:noFill/>
                </a:ln>
                <a:solidFill>
                  <a:prstClr val="black"/>
                </a:solidFill>
                <a:effectLst/>
                <a:uLnTx/>
                <a:uFillTx/>
                <a:latin typeface="Arial"/>
                <a:ea typeface="+mn-ea"/>
                <a:cs typeface="Arial"/>
              </a:rPr>
              <a:t>Miklos started his career at Nielsen's Centers of Excellence group, managing analytics projects for Procter &amp; Gamble's various brands. Miklos has extensive experience in the pharmaceutical and healthcare industries, both B2B and B2C, where he is highly regarded for his insights into patterns of customer behavior, forecasting optimization, pricing, and other key drivers of brand performance. He is an expert at setting up performance simulators, optimization models, and dashboards in Tableau and Domo, which Miklos highly values for </a:t>
            </a:r>
            <a:r>
              <a:rPr lang="en-US" sz="1250" dirty="0">
                <a:solidFill>
                  <a:prstClr val="black"/>
                </a:solidFill>
              </a:rPr>
              <a:t>their drill-down capabilities in </a:t>
            </a:r>
            <a:r>
              <a:rPr kumimoji="0" lang="en-US" sz="1250" b="0" i="0" u="none" strike="noStrike" kern="1200" cap="none" spc="0" normalizeH="0" baseline="0" noProof="0" dirty="0">
                <a:ln>
                  <a:noFill/>
                </a:ln>
                <a:solidFill>
                  <a:prstClr val="black"/>
                </a:solidFill>
                <a:effectLst/>
                <a:uLnTx/>
                <a:uFillTx/>
                <a:latin typeface="Arial"/>
                <a:ea typeface="+mn-ea"/>
                <a:cs typeface="Arial"/>
              </a:rPr>
              <a:t>integrating disparate data sources.</a:t>
            </a:r>
          </a:p>
          <a:p>
            <a:pPr marL="0" marR="0" lvl="0" indent="0" algn="l" defTabSz="457200" rtl="0" eaLnBrk="1" fontAlgn="auto" latinLnBrk="0" hangingPunct="1">
              <a:lnSpc>
                <a:spcPts val="1700"/>
              </a:lnSpc>
              <a:spcBef>
                <a:spcPts val="200"/>
              </a:spcBef>
              <a:spcAft>
                <a:spcPts val="800"/>
              </a:spcAft>
              <a:buClrTx/>
              <a:buSzTx/>
              <a:buFont typeface="Arial"/>
              <a:buNone/>
              <a:tabLst/>
              <a:defRPr/>
            </a:pPr>
            <a:r>
              <a:rPr kumimoji="0" lang="en-US" sz="1250" b="0" i="0" u="none" strike="noStrike" kern="1200" cap="none" spc="0" normalizeH="0" baseline="0" noProof="0" dirty="0">
                <a:ln>
                  <a:noFill/>
                </a:ln>
                <a:solidFill>
                  <a:prstClr val="black"/>
                </a:solidFill>
                <a:effectLst/>
                <a:uLnTx/>
                <a:uFillTx/>
                <a:latin typeface="Arial"/>
                <a:ea typeface="+mn-ea"/>
                <a:cs typeface="Arial"/>
              </a:rPr>
              <a:t>Miklos’ technical expertise includes machine learning, data reduction, data segmentation, and especially choice-based techniques. He has also successfully used several regression techniques to predict the impact of multi-channel promotional activities on sales performance. </a:t>
            </a:r>
          </a:p>
          <a:p>
            <a:pPr marL="0" marR="0" lvl="0" indent="0" algn="l" defTabSz="457200" rtl="0" eaLnBrk="1" fontAlgn="auto" latinLnBrk="0" hangingPunct="1">
              <a:lnSpc>
                <a:spcPts val="1700"/>
              </a:lnSpc>
              <a:spcBef>
                <a:spcPts val="200"/>
              </a:spcBef>
              <a:spcAft>
                <a:spcPts val="800"/>
              </a:spcAft>
              <a:buClrTx/>
              <a:buSzTx/>
              <a:buFont typeface="Arial"/>
              <a:buNone/>
              <a:tabLst/>
              <a:defRPr/>
            </a:pPr>
            <a:r>
              <a:rPr kumimoji="0" lang="en-US" sz="1250" b="0" i="0" u="none" strike="noStrike" kern="1200" cap="none" spc="0" normalizeH="0" baseline="0" noProof="0" dirty="0">
                <a:ln>
                  <a:noFill/>
                </a:ln>
                <a:solidFill>
                  <a:prstClr val="black"/>
                </a:solidFill>
                <a:effectLst/>
                <a:uLnTx/>
                <a:uFillTx/>
                <a:latin typeface="Arial"/>
                <a:ea typeface="+mn-ea"/>
                <a:cs typeface="Arial"/>
              </a:rPr>
              <a:t>Miklos holds an MBA from The University of Iowa and a BA degree from Brigham Young University. Miklos </a:t>
            </a:r>
            <a:r>
              <a:rPr lang="en-US" sz="1250" dirty="0">
                <a:solidFill>
                  <a:prstClr val="black"/>
                </a:solidFill>
              </a:rPr>
              <a:t>is </a:t>
            </a:r>
            <a:r>
              <a:rPr kumimoji="0" lang="en-US" sz="1250" b="0" i="0" u="none" strike="noStrike" kern="1200" cap="none" spc="0" normalizeH="0" baseline="0" noProof="0" dirty="0">
                <a:ln>
                  <a:noFill/>
                </a:ln>
                <a:solidFill>
                  <a:prstClr val="black"/>
                </a:solidFill>
                <a:effectLst/>
                <a:uLnTx/>
                <a:uFillTx/>
                <a:latin typeface="Arial"/>
                <a:ea typeface="+mn-ea"/>
                <a:cs typeface="Arial"/>
              </a:rPr>
              <a:t>part of the Board of Advisors to Michigan State University's graduate market research program.</a:t>
            </a:r>
          </a:p>
        </p:txBody>
      </p:sp>
      <p:sp>
        <p:nvSpPr>
          <p:cNvPr id="5" name="Slide Number Placeholder 12">
            <a:extLst>
              <a:ext uri="{FF2B5EF4-FFF2-40B4-BE49-F238E27FC236}">
                <a16:creationId xmlns:a16="http://schemas.microsoft.com/office/drawing/2014/main" id="{D7394FD7-FFB8-E76B-32B9-1B4C6F6128F7}"/>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302082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A5ED1-82F8-ED4D-934E-EF41A302D5DD}"/>
              </a:ext>
            </a:extLst>
          </p:cNvPr>
          <p:cNvGrpSpPr/>
          <p:nvPr/>
        </p:nvGrpSpPr>
        <p:grpSpPr>
          <a:xfrm>
            <a:off x="-503853" y="-1"/>
            <a:ext cx="9647853" cy="5160285"/>
            <a:chOff x="-503853" y="-1"/>
            <a:chExt cx="9647853" cy="5160285"/>
          </a:xfrm>
        </p:grpSpPr>
        <p:pic>
          <p:nvPicPr>
            <p:cNvPr id="9" name="Image 2">
              <a:extLst>
                <a:ext uri="{FF2B5EF4-FFF2-40B4-BE49-F238E27FC236}">
                  <a16:creationId xmlns:a16="http://schemas.microsoft.com/office/drawing/2014/main" id="{43374A03-94B0-B543-B27B-E0416559291D}"/>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51969" y="0"/>
              <a:ext cx="7763425" cy="5160284"/>
            </a:xfrm>
            <a:prstGeom prst="rect">
              <a:avLst/>
            </a:prstGeom>
            <a:noFill/>
            <a:ln>
              <a:noFill/>
            </a:ln>
          </p:spPr>
        </p:pic>
        <p:pic>
          <p:nvPicPr>
            <p:cNvPr id="7" name="Image 2">
              <a:extLst>
                <a:ext uri="{FF2B5EF4-FFF2-40B4-BE49-F238E27FC236}">
                  <a16:creationId xmlns:a16="http://schemas.microsoft.com/office/drawing/2014/main" id="{435402C6-42F6-0C43-8A5F-C03D653A4BAF}"/>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3853" y="-1"/>
              <a:ext cx="1380932" cy="5160285"/>
            </a:xfrm>
            <a:prstGeom prst="rect">
              <a:avLst/>
            </a:prstGeom>
            <a:noFill/>
            <a:ln>
              <a:noFill/>
            </a:ln>
          </p:spPr>
        </p:pic>
        <p:pic>
          <p:nvPicPr>
            <p:cNvPr id="10" name="Image 2">
              <a:extLst>
                <a:ext uri="{FF2B5EF4-FFF2-40B4-BE49-F238E27FC236}">
                  <a16:creationId xmlns:a16="http://schemas.microsoft.com/office/drawing/2014/main" id="{A9D35841-41F3-9E4E-BE20-32DE1C9394AC}"/>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10939" y="-1"/>
              <a:ext cx="933061" cy="5160283"/>
            </a:xfrm>
            <a:prstGeom prst="rect">
              <a:avLst/>
            </a:prstGeom>
            <a:noFill/>
            <a:ln>
              <a:noFill/>
            </a:ln>
          </p:spPr>
        </p:pic>
      </p:grpSp>
      <p:sp>
        <p:nvSpPr>
          <p:cNvPr id="13" name="TextBox 9">
            <a:extLst>
              <a:ext uri="{FF2B5EF4-FFF2-40B4-BE49-F238E27FC236}">
                <a16:creationId xmlns:a16="http://schemas.microsoft.com/office/drawing/2014/main" id="{4E1DCB99-C3D9-9F4D-8A84-4036572EF783}"/>
              </a:ext>
            </a:extLst>
          </p:cNvPr>
          <p:cNvSpPr txBox="1"/>
          <p:nvPr/>
        </p:nvSpPr>
        <p:spPr>
          <a:xfrm>
            <a:off x="2794333" y="4514556"/>
            <a:ext cx="3835168" cy="355620"/>
          </a:xfrm>
          <a:prstGeom prst="rect">
            <a:avLst/>
          </a:prstGeom>
          <a:noFill/>
          <a:ln>
            <a:noFill/>
          </a:ln>
        </p:spPr>
        <p:txBody>
          <a:bodyPr wrap="square" lIns="0" tIns="0" rIns="0" bIns="0" anchor="t"/>
          <a:lstStyle/>
          <a:p>
            <a:pPr marL="0" marR="0" lvl="0" indent="0" algn="ctr" defTabSz="457167" rtl="0" eaLnBrk="1" fontAlgn="auto" latinLnBrk="0" hangingPunct="0">
              <a:lnSpc>
                <a:spcPct val="100000"/>
              </a:lnSpc>
              <a:spcBef>
                <a:spcPts val="0"/>
              </a:spcBef>
              <a:spcAft>
                <a:spcPts val="0"/>
              </a:spcAft>
              <a:buClrTx/>
              <a:buSzTx/>
              <a:buFontTx/>
              <a:buNone/>
              <a:tabLst/>
              <a:defRPr lang="en-US"/>
            </a:pPr>
            <a:r>
              <a:rPr kumimoji="0" lang="en-US" sz="1100" b="1" i="0" u="none" strike="noStrike" kern="0" cap="none" spc="27" normalizeH="0" baseline="0" noProof="0" dirty="0">
                <a:ln>
                  <a:noFill/>
                </a:ln>
                <a:solidFill>
                  <a:srgbClr val="FFFFFF"/>
                </a:solidFill>
                <a:effectLst/>
                <a:uLnTx/>
                <a:uFillTx/>
                <a:latin typeface="Arial" panose="020B0604020202020204" pitchFamily="34" charset="0"/>
                <a:ea typeface="Max OT Bold" charset="77"/>
                <a:cs typeface="Arial" panose="020B0604020202020204" pitchFamily="34" charset="0"/>
                <a:sym typeface="Calibri"/>
              </a:rPr>
              <a:t>Founders</a:t>
            </a:r>
          </a:p>
          <a:p>
            <a:pPr marL="0" marR="0" lvl="0" indent="0" algn="ctr" defTabSz="457167" rtl="0" eaLnBrk="1" fontAlgn="auto" latinLnBrk="0" hangingPunct="0">
              <a:lnSpc>
                <a:spcPct val="100000"/>
              </a:lnSpc>
              <a:spcBef>
                <a:spcPts val="0"/>
              </a:spcBef>
              <a:spcAft>
                <a:spcPts val="0"/>
              </a:spcAft>
              <a:buClrTx/>
              <a:buSzTx/>
              <a:buFontTx/>
              <a:buNone/>
              <a:tabLst/>
              <a:defRPr lang="en-US"/>
            </a:pPr>
            <a:r>
              <a:rPr kumimoji="0" lang="en-US" sz="1100" b="1" i="0" u="none" strike="noStrike" kern="0" cap="none" spc="27" normalizeH="0" baseline="0" noProof="0" dirty="0">
                <a:ln>
                  <a:noFill/>
                </a:ln>
                <a:solidFill>
                  <a:srgbClr val="FFFFFF"/>
                </a:solidFill>
                <a:effectLst/>
                <a:uLnTx/>
                <a:uFillTx/>
                <a:latin typeface="Arial" panose="020B0604020202020204" pitchFamily="34" charset="0"/>
                <a:ea typeface="Max OT Bold" charset="77"/>
                <a:cs typeface="Arial" panose="020B0604020202020204" pitchFamily="34" charset="0"/>
                <a:sym typeface="Calibri"/>
              </a:rPr>
              <a:t>Alan Rothenberg and Cindy Machles</a:t>
            </a:r>
            <a:endParaRPr kumimoji="0" lang="en-US" sz="1100" b="1" i="0" u="none" strike="noStrike" kern="0" cap="none" spc="28" normalizeH="0" baseline="0" noProof="0" dirty="0">
              <a:ln>
                <a:noFill/>
              </a:ln>
              <a:solidFill>
                <a:srgbClr val="FFFFFF"/>
              </a:solidFill>
              <a:effectLst/>
              <a:uLnTx/>
              <a:uFillTx/>
              <a:latin typeface="Arial" panose="020B0604020202020204" pitchFamily="34" charset="0"/>
              <a:ea typeface="Max OT Bold" charset="77"/>
              <a:cs typeface="Arial" panose="020B0604020202020204" pitchFamily="34" charset="0"/>
              <a:sym typeface="Calibri"/>
            </a:endParaRPr>
          </a:p>
        </p:txBody>
      </p:sp>
      <p:sp>
        <p:nvSpPr>
          <p:cNvPr id="23" name="TextBox 5">
            <a:extLst>
              <a:ext uri="{FF2B5EF4-FFF2-40B4-BE49-F238E27FC236}">
                <a16:creationId xmlns:a16="http://schemas.microsoft.com/office/drawing/2014/main" id="{05B04639-7571-5E48-AC6B-EABCD3633542}"/>
              </a:ext>
            </a:extLst>
          </p:cNvPr>
          <p:cNvSpPr txBox="1"/>
          <p:nvPr/>
        </p:nvSpPr>
        <p:spPr>
          <a:xfrm>
            <a:off x="3044339" y="2205162"/>
            <a:ext cx="3763806" cy="554733"/>
          </a:xfrm>
          <a:prstGeom prst="rect">
            <a:avLst/>
          </a:prstGeom>
          <a:noFill/>
          <a:ln>
            <a:noFill/>
          </a:ln>
        </p:spPr>
        <p:txBody>
          <a:bodyPr wrap="square" lIns="0" tIns="0" rIns="0" bIns="0" anchor="ctr"/>
          <a:lstStyle/>
          <a:p>
            <a:pPr marL="0" marR="0" lvl="0" indent="4763" algn="l" defTabSz="457167" rtl="0" eaLnBrk="1" fontAlgn="auto" latinLnBrk="0" hangingPunct="0">
              <a:lnSpc>
                <a:spcPct val="100000"/>
              </a:lnSpc>
              <a:spcBef>
                <a:spcPts val="0"/>
              </a:spcBef>
              <a:spcAft>
                <a:spcPts val="0"/>
              </a:spcAft>
              <a:buClrTx/>
              <a:buSzTx/>
              <a:buFontTx/>
              <a:buNone/>
              <a:tabLst/>
              <a:defRPr lang="en-US"/>
            </a:pPr>
            <a:r>
              <a:rPr kumimoji="0" lang="en-US" sz="2000" b="1" i="0" u="none" strike="noStrike" kern="0" cap="none" spc="30" normalizeH="0" baseline="0" noProof="0" dirty="0">
                <a:ln>
                  <a:noFill/>
                </a:ln>
                <a:solidFill>
                  <a:prstClr val="white"/>
                </a:solidFill>
                <a:effectLst/>
                <a:uLnTx/>
                <a:uFillTx/>
                <a:latin typeface="Arial" panose="020B0604020202020204" pitchFamily="34" charset="0"/>
                <a:ea typeface="Max OT Bold" charset="77"/>
                <a:cs typeface="Arial" panose="020B0604020202020204" pitchFamily="34" charset="0"/>
                <a:sym typeface="Calibri"/>
              </a:rPr>
              <a:t>BIG-AGENCY THINKING</a:t>
            </a:r>
          </a:p>
        </p:txBody>
      </p:sp>
      <p:sp>
        <p:nvSpPr>
          <p:cNvPr id="24" name="TextBox 5">
            <a:extLst>
              <a:ext uri="{FF2B5EF4-FFF2-40B4-BE49-F238E27FC236}">
                <a16:creationId xmlns:a16="http://schemas.microsoft.com/office/drawing/2014/main" id="{0C1FCE34-28DA-6645-AC8D-1D4AFCFA2CBF}"/>
              </a:ext>
            </a:extLst>
          </p:cNvPr>
          <p:cNvSpPr txBox="1"/>
          <p:nvPr/>
        </p:nvSpPr>
        <p:spPr>
          <a:xfrm>
            <a:off x="3856194" y="2524477"/>
            <a:ext cx="3763806" cy="554733"/>
          </a:xfrm>
          <a:prstGeom prst="rect">
            <a:avLst/>
          </a:prstGeom>
          <a:noFill/>
          <a:ln>
            <a:noFill/>
          </a:ln>
        </p:spPr>
        <p:txBody>
          <a:bodyPr wrap="square" lIns="0" tIns="0" rIns="0" bIns="0" anchor="ctr"/>
          <a:lstStyle/>
          <a:p>
            <a:pPr marL="0" marR="0" lvl="0" indent="4763" algn="l" defTabSz="457167" rtl="0" eaLnBrk="1" fontAlgn="auto" latinLnBrk="0" hangingPunct="0">
              <a:lnSpc>
                <a:spcPct val="100000"/>
              </a:lnSpc>
              <a:spcBef>
                <a:spcPts val="0"/>
              </a:spcBef>
              <a:spcAft>
                <a:spcPts val="0"/>
              </a:spcAft>
              <a:buClrTx/>
              <a:buSzTx/>
              <a:buFontTx/>
              <a:buNone/>
              <a:tabLst/>
              <a:defRPr lang="en-US"/>
            </a:pPr>
            <a:r>
              <a:rPr kumimoji="0" lang="en-US" sz="1400" b="1" i="0" u="none" strike="noStrike" kern="0" cap="none" spc="30" normalizeH="0" baseline="0" noProof="0" dirty="0">
                <a:ln>
                  <a:noFill/>
                </a:ln>
                <a:solidFill>
                  <a:prstClr val="white"/>
                </a:solidFill>
                <a:effectLst/>
                <a:uLnTx/>
                <a:uFillTx/>
                <a:latin typeface="Arial" panose="020B0604020202020204" pitchFamily="34" charset="0"/>
                <a:ea typeface="Max OT Bold" charset="77"/>
                <a:cs typeface="Arial" panose="020B0604020202020204" pitchFamily="34" charset="0"/>
                <a:sym typeface="Calibri"/>
              </a:rPr>
              <a:t>WITHOUT THE BIG AGENCY</a:t>
            </a:r>
          </a:p>
        </p:txBody>
      </p:sp>
      <p:pic>
        <p:nvPicPr>
          <p:cNvPr id="12" name="Picture 11" descr="GlueLogo_no-tag.png">
            <a:extLst>
              <a:ext uri="{FF2B5EF4-FFF2-40B4-BE49-F238E27FC236}">
                <a16:creationId xmlns:a16="http://schemas.microsoft.com/office/drawing/2014/main" id="{77D3FC0F-0E13-114E-A32F-CBFE71E691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5212" y="4620524"/>
            <a:ext cx="661489" cy="374795"/>
          </a:xfrm>
          <a:prstGeom prst="rect">
            <a:avLst/>
          </a:prstGeom>
        </p:spPr>
      </p:pic>
      <p:sp>
        <p:nvSpPr>
          <p:cNvPr id="3" name="Slide Number Placeholder 12">
            <a:extLst>
              <a:ext uri="{FF2B5EF4-FFF2-40B4-BE49-F238E27FC236}">
                <a16:creationId xmlns:a16="http://schemas.microsoft.com/office/drawing/2014/main" id="{16E66B6E-62E0-79C0-3F53-3D9EF4F11C06}"/>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uk-UA"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2719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2" presetClass="entr" presetSubtype="8"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ppt_x</p:attrName>
                                        </p:attrNameLst>
                                      </p:cBhvr>
                                      <p:tavLst>
                                        <p:tav tm="0">
                                          <p:val>
                                            <p:strVal val="#ppt_x-#ppt_w*1.125000"/>
                                          </p:val>
                                        </p:tav>
                                        <p:tav tm="100000">
                                          <p:val>
                                            <p:strVal val="#ppt_x"/>
                                          </p:val>
                                        </p:tav>
                                      </p:tavLst>
                                    </p:anim>
                                    <p:animEffect transition="in" filter="wipe(right)">
                                      <p:cBhvr>
                                        <p:cTn id="12" dur="500"/>
                                        <p:tgtEl>
                                          <p:spTgt spid="24"/>
                                        </p:tgtEl>
                                      </p:cBhvr>
                                    </p:animEffect>
                                  </p:childTnLst>
                                </p:cTn>
                              </p:par>
                              <p:par>
                                <p:cTn id="13" presetID="9" presetClass="exit" presetSubtype="0" fill="hold" grpId="0" nodeType="withEffect">
                                  <p:stCondLst>
                                    <p:cond delay="0"/>
                                  </p:stCondLst>
                                  <p:childTnLst>
                                    <p:animEffect transition="out" filter="dissolv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A5ED1-82F8-ED4D-934E-EF41A302D5DD}"/>
              </a:ext>
            </a:extLst>
          </p:cNvPr>
          <p:cNvGrpSpPr/>
          <p:nvPr/>
        </p:nvGrpSpPr>
        <p:grpSpPr>
          <a:xfrm>
            <a:off x="-503853" y="860752"/>
            <a:ext cx="5075853" cy="4463483"/>
            <a:chOff x="-503853" y="-1"/>
            <a:chExt cx="9647853" cy="8299498"/>
          </a:xfrm>
        </p:grpSpPr>
        <p:pic>
          <p:nvPicPr>
            <p:cNvPr id="9" name="Image 2">
              <a:extLst>
                <a:ext uri="{FF2B5EF4-FFF2-40B4-BE49-F238E27FC236}">
                  <a16:creationId xmlns:a16="http://schemas.microsoft.com/office/drawing/2014/main" id="{43374A03-94B0-B543-B27B-E0416559291D}"/>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51970" y="-1"/>
              <a:ext cx="7763424" cy="8299498"/>
            </a:xfrm>
            <a:prstGeom prst="rect">
              <a:avLst/>
            </a:prstGeom>
            <a:noFill/>
            <a:ln>
              <a:noFill/>
            </a:ln>
          </p:spPr>
        </p:pic>
        <p:pic>
          <p:nvPicPr>
            <p:cNvPr id="7" name="Image 2">
              <a:extLst>
                <a:ext uri="{FF2B5EF4-FFF2-40B4-BE49-F238E27FC236}">
                  <a16:creationId xmlns:a16="http://schemas.microsoft.com/office/drawing/2014/main" id="{435402C6-42F6-0C43-8A5F-C03D653A4BAF}"/>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3853" y="-1"/>
              <a:ext cx="1380931" cy="8299498"/>
            </a:xfrm>
            <a:prstGeom prst="rect">
              <a:avLst/>
            </a:prstGeom>
            <a:noFill/>
            <a:ln>
              <a:noFill/>
            </a:ln>
          </p:spPr>
        </p:pic>
        <p:pic>
          <p:nvPicPr>
            <p:cNvPr id="10" name="Image 2">
              <a:extLst>
                <a:ext uri="{FF2B5EF4-FFF2-40B4-BE49-F238E27FC236}">
                  <a16:creationId xmlns:a16="http://schemas.microsoft.com/office/drawing/2014/main" id="{A9D35841-41F3-9E4E-BE20-32DE1C9394AC}"/>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10938" y="-1"/>
              <a:ext cx="933062" cy="8299498"/>
            </a:xfrm>
            <a:prstGeom prst="rect">
              <a:avLst/>
            </a:prstGeom>
            <a:noFill/>
            <a:ln>
              <a:noFill/>
            </a:ln>
          </p:spPr>
        </p:pic>
      </p:grpSp>
      <p:sp>
        <p:nvSpPr>
          <p:cNvPr id="13" name="TextBox 9">
            <a:extLst>
              <a:ext uri="{FF2B5EF4-FFF2-40B4-BE49-F238E27FC236}">
                <a16:creationId xmlns:a16="http://schemas.microsoft.com/office/drawing/2014/main" id="{4E1DCB99-C3D9-9F4D-8A84-4036572EF783}"/>
              </a:ext>
            </a:extLst>
          </p:cNvPr>
          <p:cNvSpPr txBox="1"/>
          <p:nvPr/>
        </p:nvSpPr>
        <p:spPr>
          <a:xfrm>
            <a:off x="353504" y="4514556"/>
            <a:ext cx="3835168" cy="355620"/>
          </a:xfrm>
          <a:prstGeom prst="rect">
            <a:avLst/>
          </a:prstGeom>
          <a:noFill/>
          <a:ln>
            <a:noFill/>
          </a:ln>
        </p:spPr>
        <p:txBody>
          <a:bodyPr wrap="square" lIns="0" tIns="0" rIns="0" bIns="0" anchor="t"/>
          <a:lstStyle/>
          <a:p>
            <a:pPr marL="0" marR="0" lvl="0" indent="0" algn="ctr" defTabSz="457167" rtl="0" eaLnBrk="1" fontAlgn="auto" latinLnBrk="0" hangingPunct="0">
              <a:lnSpc>
                <a:spcPct val="100000"/>
              </a:lnSpc>
              <a:spcBef>
                <a:spcPts val="0"/>
              </a:spcBef>
              <a:spcAft>
                <a:spcPts val="0"/>
              </a:spcAft>
              <a:buClrTx/>
              <a:buSzTx/>
              <a:buFontTx/>
              <a:buNone/>
              <a:tabLst/>
              <a:defRPr lang="en-US"/>
            </a:pPr>
            <a:r>
              <a:rPr kumimoji="0" lang="en-US" sz="1100" b="1" i="0" u="none" strike="noStrike" kern="0" cap="none" spc="27" normalizeH="0" baseline="0" noProof="0" dirty="0">
                <a:ln>
                  <a:noFill/>
                </a:ln>
                <a:solidFill>
                  <a:srgbClr val="FFFFFF"/>
                </a:solidFill>
                <a:effectLst/>
                <a:uLnTx/>
                <a:uFillTx/>
                <a:latin typeface="Arial" panose="020B0604020202020204" pitchFamily="34" charset="0"/>
                <a:ea typeface="Max OT Bold" charset="77"/>
                <a:cs typeface="Arial" panose="020B0604020202020204" pitchFamily="34" charset="0"/>
                <a:sym typeface="Calibri"/>
              </a:rPr>
              <a:t>Founders</a:t>
            </a:r>
          </a:p>
          <a:p>
            <a:pPr marL="0" marR="0" lvl="0" indent="0" algn="ctr" defTabSz="457167" rtl="0" eaLnBrk="1" fontAlgn="auto" latinLnBrk="0" hangingPunct="0">
              <a:lnSpc>
                <a:spcPct val="100000"/>
              </a:lnSpc>
              <a:spcBef>
                <a:spcPts val="0"/>
              </a:spcBef>
              <a:spcAft>
                <a:spcPts val="0"/>
              </a:spcAft>
              <a:buClrTx/>
              <a:buSzTx/>
              <a:buFontTx/>
              <a:buNone/>
              <a:tabLst/>
              <a:defRPr lang="en-US"/>
            </a:pPr>
            <a:r>
              <a:rPr kumimoji="0" lang="en-US" sz="1100" b="1" i="0" u="none" strike="noStrike" kern="0" cap="none" spc="27" normalizeH="0" baseline="0" noProof="0" dirty="0">
                <a:ln>
                  <a:noFill/>
                </a:ln>
                <a:solidFill>
                  <a:srgbClr val="FFFFFF"/>
                </a:solidFill>
                <a:effectLst/>
                <a:uLnTx/>
                <a:uFillTx/>
                <a:latin typeface="Arial" panose="020B0604020202020204" pitchFamily="34" charset="0"/>
                <a:ea typeface="Max OT Bold" charset="77"/>
                <a:cs typeface="Arial" panose="020B0604020202020204" pitchFamily="34" charset="0"/>
                <a:sym typeface="Calibri"/>
              </a:rPr>
              <a:t>Alan Rothenberg and Cindy Machles</a:t>
            </a:r>
            <a:endParaRPr kumimoji="0" lang="en-US" sz="1100" b="1" i="0" u="none" strike="noStrike" kern="0" cap="none" spc="28" normalizeH="0" baseline="0" noProof="0" dirty="0">
              <a:ln>
                <a:noFill/>
              </a:ln>
              <a:solidFill>
                <a:srgbClr val="FFFFFF"/>
              </a:solidFill>
              <a:effectLst/>
              <a:uLnTx/>
              <a:uFillTx/>
              <a:latin typeface="Arial" panose="020B0604020202020204" pitchFamily="34" charset="0"/>
              <a:ea typeface="Max OT Bold" charset="77"/>
              <a:cs typeface="Arial" panose="020B0604020202020204" pitchFamily="34" charset="0"/>
              <a:sym typeface="Calibri"/>
            </a:endParaRPr>
          </a:p>
        </p:txBody>
      </p:sp>
      <p:sp>
        <p:nvSpPr>
          <p:cNvPr id="25" name="TextBox 6">
            <a:extLst>
              <a:ext uri="{FF2B5EF4-FFF2-40B4-BE49-F238E27FC236}">
                <a16:creationId xmlns:a16="http://schemas.microsoft.com/office/drawing/2014/main" id="{294CA19B-E38F-7148-B585-71955497714E}"/>
              </a:ext>
            </a:extLst>
          </p:cNvPr>
          <p:cNvSpPr txBox="1"/>
          <p:nvPr/>
        </p:nvSpPr>
        <p:spPr>
          <a:xfrm>
            <a:off x="4894295" y="1868694"/>
            <a:ext cx="4090145" cy="3370056"/>
          </a:xfrm>
          <a:prstGeom prst="rect">
            <a:avLst/>
          </a:prstGeom>
          <a:noFill/>
          <a:ln>
            <a:noFill/>
          </a:ln>
        </p:spPr>
        <p:txBody>
          <a:bodyPr wrap="square" lIns="0" tIns="0" rIns="0" bIns="0" anchor="t"/>
          <a:lstStyle/>
          <a:p>
            <a:pPr marL="0" marR="0" lvl="0" indent="0" algn="l" defTabSz="457167" rtl="0" eaLnBrk="1" fontAlgn="auto" latinLnBrk="0" hangingPunct="0">
              <a:lnSpc>
                <a:spcPct val="100000"/>
              </a:lnSpc>
              <a:spcBef>
                <a:spcPts val="0"/>
              </a:spcBef>
              <a:spcAft>
                <a:spcPts val="0"/>
              </a:spcAft>
              <a:buClrTx/>
              <a:buSzTx/>
              <a:buFontTx/>
              <a:buNone/>
              <a:tabLst/>
              <a:defRPr lang="en-US"/>
            </a:pPr>
            <a:endParaRPr kumimoji="0" lang="en-US" sz="1200" b="0"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endParaRP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r>
              <a:rPr kumimoji="0" lang="en-US" sz="1200" b="1"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HANDS-ON</a:t>
            </a:r>
            <a:r>
              <a:rPr kumimoji="0" lang="en-US" sz="1200" b="0"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 </a:t>
            </a:r>
            <a:r>
              <a:rPr kumimoji="0" lang="en-US" sz="1200" b="1"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SENIOR LEADERS </a:t>
            </a:r>
            <a:r>
              <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rPr>
              <a:t>who foster a </a:t>
            </a:r>
            <a:br>
              <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rPr>
            </a:br>
            <a:r>
              <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rPr>
              <a:t>client-first culture and really work your business</a:t>
            </a: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endParaRPr kumimoji="0" lang="en-US" sz="1200" b="0"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endParaRP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r>
              <a:rPr kumimoji="0" lang="en-US" sz="1200" b="1"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BEST-PRACTICE IMPROVEMENTS </a:t>
            </a:r>
            <a:r>
              <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rPr>
              <a:t>that take what works from big agencies and eliminate what doesn’t</a:t>
            </a: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endPar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endParaRP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r>
              <a:rPr kumimoji="0" lang="en-US" sz="1200" b="1"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HIGH-QUALITY WORK</a:t>
            </a:r>
            <a:r>
              <a:rPr kumimoji="0" lang="en-US" sz="1200" b="0"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 </a:t>
            </a:r>
            <a:r>
              <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rPr>
              <a:t>on time and on budget</a:t>
            </a: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endParaRPr kumimoji="0" lang="en-US" sz="1200" b="0"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endParaRP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r>
              <a:rPr kumimoji="0" lang="en-US" sz="1200" b="1"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RESULTS-ORIENTED </a:t>
            </a:r>
            <a:r>
              <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rPr>
              <a:t>with a focus on metrics </a:t>
            </a:r>
          </a:p>
          <a:p>
            <a:pPr marL="0" marR="0" lvl="0" indent="0" algn="l" defTabSz="457167" rtl="0" eaLnBrk="1" fontAlgn="auto" latinLnBrk="0" hangingPunct="0">
              <a:lnSpc>
                <a:spcPct val="100000"/>
              </a:lnSpc>
              <a:spcBef>
                <a:spcPts val="0"/>
              </a:spcBef>
              <a:spcAft>
                <a:spcPts val="0"/>
              </a:spcAft>
              <a:buClrTx/>
              <a:buSzTx/>
              <a:buFontTx/>
              <a:buNone/>
              <a:tabLst/>
              <a:defRPr lang="en-US"/>
            </a:pPr>
            <a:endParaRPr kumimoji="0" lang="en-US" sz="1200" b="0"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endParaRP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r>
              <a:rPr kumimoji="0" lang="en-US" sz="1200" b="1"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SPECIALISTS IN REGULATED INDUSTRIES </a:t>
            </a:r>
            <a:r>
              <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rPr>
              <a:t>including healthcare, where precision is paramount</a:t>
            </a: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endParaRPr kumimoji="0" lang="en-US" sz="1200" b="0"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endParaRPr>
          </a:p>
          <a:p>
            <a:pPr marL="171450" marR="0" lvl="0" indent="-171450" algn="l" defTabSz="457167" rtl="0" eaLnBrk="1" fontAlgn="auto" latinLnBrk="0" hangingPunct="0">
              <a:lnSpc>
                <a:spcPct val="100000"/>
              </a:lnSpc>
              <a:spcBef>
                <a:spcPts val="0"/>
              </a:spcBef>
              <a:spcAft>
                <a:spcPts val="0"/>
              </a:spcAft>
              <a:buClrTx/>
              <a:buSzTx/>
              <a:buFont typeface="Arial" panose="020B0604020202020204" pitchFamily="34" charset="0"/>
              <a:buChar char="•"/>
              <a:tabLst/>
              <a:defRPr lang="en-US"/>
            </a:pPr>
            <a:r>
              <a:rPr kumimoji="0" lang="en-US" sz="1200" b="1"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CERTIFIED</a:t>
            </a:r>
            <a:r>
              <a:rPr kumimoji="0" lang="en-US" sz="1200" b="0" i="0" u="none" strike="noStrike" kern="0" cap="none" spc="34" normalizeH="0" baseline="0" noProof="0" dirty="0">
                <a:ln>
                  <a:noFill/>
                </a:ln>
                <a:solidFill>
                  <a:srgbClr val="800080"/>
                </a:solidFill>
                <a:effectLst/>
                <a:uLnTx/>
                <a:uFillTx/>
                <a:latin typeface="Arial" panose="020B0604020202020204" pitchFamily="34" charset="0"/>
                <a:ea typeface="MaxLF-Light Regular" charset="77"/>
                <a:cs typeface="Arial" panose="020B0604020202020204" pitchFamily="34" charset="0"/>
                <a:sym typeface="Calibri"/>
              </a:rPr>
              <a:t> </a:t>
            </a:r>
            <a:r>
              <a:rPr kumimoji="0" lang="en-US" sz="1200" b="0" i="0" u="none" strike="noStrike" kern="0" cap="none" spc="34" normalizeH="0" baseline="0" noProof="0" dirty="0">
                <a:ln>
                  <a:noFill/>
                </a:ln>
                <a:effectLst/>
                <a:uLnTx/>
                <a:uFillTx/>
                <a:latin typeface="Arial" panose="020B0604020202020204" pitchFamily="34" charset="0"/>
                <a:ea typeface="MaxLF-Light Regular" charset="77"/>
                <a:cs typeface="Arial" panose="020B0604020202020204" pitchFamily="34" charset="0"/>
                <a:sym typeface="Calibri"/>
              </a:rPr>
              <a:t>as a diverse supplier by the</a:t>
            </a:r>
          </a:p>
        </p:txBody>
      </p:sp>
      <p:pic>
        <p:nvPicPr>
          <p:cNvPr id="22" name="Picture 21">
            <a:extLst>
              <a:ext uri="{FF2B5EF4-FFF2-40B4-BE49-F238E27FC236}">
                <a16:creationId xmlns:a16="http://schemas.microsoft.com/office/drawing/2014/main" id="{2D1FF9BB-EBE4-F040-BB02-C3C76CD2AF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53253" y="4404274"/>
            <a:ext cx="832913" cy="338812"/>
          </a:xfrm>
          <a:prstGeom prst="rect">
            <a:avLst/>
          </a:prstGeom>
        </p:spPr>
      </p:pic>
      <p:sp>
        <p:nvSpPr>
          <p:cNvPr id="23" name="TextBox 5">
            <a:extLst>
              <a:ext uri="{FF2B5EF4-FFF2-40B4-BE49-F238E27FC236}">
                <a16:creationId xmlns:a16="http://schemas.microsoft.com/office/drawing/2014/main" id="{05B04639-7571-5E48-AC6B-EABCD3633542}"/>
              </a:ext>
            </a:extLst>
          </p:cNvPr>
          <p:cNvSpPr txBox="1"/>
          <p:nvPr/>
        </p:nvSpPr>
        <p:spPr>
          <a:xfrm>
            <a:off x="4894295" y="1132488"/>
            <a:ext cx="3763806" cy="554733"/>
          </a:xfrm>
          <a:prstGeom prst="rect">
            <a:avLst/>
          </a:prstGeom>
          <a:noFill/>
          <a:ln>
            <a:noFill/>
          </a:ln>
        </p:spPr>
        <p:txBody>
          <a:bodyPr wrap="square" lIns="0" tIns="0" rIns="0" bIns="0" anchor="ctr"/>
          <a:lstStyle/>
          <a:p>
            <a:pPr marL="0" marR="0" lvl="0" indent="4763" algn="l" defTabSz="457167" rtl="0" eaLnBrk="1" fontAlgn="auto" latinLnBrk="0" hangingPunct="0">
              <a:lnSpc>
                <a:spcPct val="100000"/>
              </a:lnSpc>
              <a:spcBef>
                <a:spcPts val="0"/>
              </a:spcBef>
              <a:spcAft>
                <a:spcPts val="0"/>
              </a:spcAft>
              <a:buClrTx/>
              <a:buSzTx/>
              <a:buFontTx/>
              <a:buNone/>
              <a:tabLst/>
              <a:defRPr lang="en-US"/>
            </a:pPr>
            <a:r>
              <a:rPr kumimoji="0" lang="en-US" sz="2000" b="1" i="0" u="none" strike="noStrike" kern="0" cap="none" spc="30" normalizeH="0" baseline="0" noProof="0" dirty="0">
                <a:ln>
                  <a:noFill/>
                </a:ln>
                <a:solidFill>
                  <a:srgbClr val="800080"/>
                </a:solidFill>
                <a:effectLst/>
                <a:uLnTx/>
                <a:uFillTx/>
                <a:latin typeface="Arial" panose="020B0604020202020204" pitchFamily="34" charset="0"/>
                <a:ea typeface="Max OT Bold" charset="77"/>
                <a:cs typeface="Arial" panose="020B0604020202020204" pitchFamily="34" charset="0"/>
                <a:sym typeface="Calibri"/>
              </a:rPr>
              <a:t>BIG-AGENCY THINKING</a:t>
            </a:r>
          </a:p>
        </p:txBody>
      </p:sp>
      <p:sp>
        <p:nvSpPr>
          <p:cNvPr id="24" name="TextBox 5">
            <a:extLst>
              <a:ext uri="{FF2B5EF4-FFF2-40B4-BE49-F238E27FC236}">
                <a16:creationId xmlns:a16="http://schemas.microsoft.com/office/drawing/2014/main" id="{0C1FCE34-28DA-6645-AC8D-1D4AFCFA2CBF}"/>
              </a:ext>
            </a:extLst>
          </p:cNvPr>
          <p:cNvSpPr txBox="1"/>
          <p:nvPr/>
        </p:nvSpPr>
        <p:spPr>
          <a:xfrm>
            <a:off x="5814166" y="1451803"/>
            <a:ext cx="3763806" cy="554733"/>
          </a:xfrm>
          <a:prstGeom prst="rect">
            <a:avLst/>
          </a:prstGeom>
          <a:noFill/>
          <a:ln>
            <a:noFill/>
          </a:ln>
        </p:spPr>
        <p:txBody>
          <a:bodyPr wrap="square" lIns="0" tIns="0" rIns="0" bIns="0" anchor="ctr"/>
          <a:lstStyle/>
          <a:p>
            <a:pPr marL="0" marR="0" lvl="0" indent="4763" algn="l" defTabSz="457167" rtl="0" eaLnBrk="1" fontAlgn="auto" latinLnBrk="0" hangingPunct="0">
              <a:lnSpc>
                <a:spcPct val="100000"/>
              </a:lnSpc>
              <a:spcBef>
                <a:spcPts val="0"/>
              </a:spcBef>
              <a:spcAft>
                <a:spcPts val="0"/>
              </a:spcAft>
              <a:buClrTx/>
              <a:buSzTx/>
              <a:buFontTx/>
              <a:buNone/>
              <a:tabLst/>
              <a:defRPr lang="en-US"/>
            </a:pPr>
            <a:r>
              <a:rPr kumimoji="0" lang="en-US" sz="1400" b="1" i="0" u="none" strike="noStrike" kern="0" cap="none" spc="30" normalizeH="0" baseline="0" noProof="0" dirty="0">
                <a:ln>
                  <a:noFill/>
                </a:ln>
                <a:solidFill>
                  <a:srgbClr val="800080"/>
                </a:solidFill>
                <a:effectLst/>
                <a:uLnTx/>
                <a:uFillTx/>
                <a:latin typeface="Arial" panose="020B0604020202020204" pitchFamily="34" charset="0"/>
                <a:ea typeface="Max OT Bold" charset="77"/>
                <a:cs typeface="Arial" panose="020B0604020202020204" pitchFamily="34" charset="0"/>
                <a:sym typeface="Calibri"/>
              </a:rPr>
              <a:t>WITHOUT THE BIG AGENCY</a:t>
            </a:r>
          </a:p>
        </p:txBody>
      </p:sp>
      <p:sp>
        <p:nvSpPr>
          <p:cNvPr id="14" name="TextBox 3">
            <a:extLst>
              <a:ext uri="{FF2B5EF4-FFF2-40B4-BE49-F238E27FC236}">
                <a16:creationId xmlns:a16="http://schemas.microsoft.com/office/drawing/2014/main" id="{17218BDF-FDC8-4343-98B9-0FE725A3F152}"/>
              </a:ext>
            </a:extLst>
          </p:cNvPr>
          <p:cNvSpPr txBox="1"/>
          <p:nvPr/>
        </p:nvSpPr>
        <p:spPr>
          <a:xfrm>
            <a:off x="347472" y="375626"/>
            <a:ext cx="6397101" cy="367901"/>
          </a:xfrm>
          <a:prstGeom prst="rect">
            <a:avLst/>
          </a:prstGeom>
          <a:noFill/>
          <a:ln>
            <a:noFill/>
          </a:ln>
        </p:spPr>
        <p:txBody>
          <a:bodyPr wrap="square" lIns="0" tIns="0" rIns="0" bIns="0" anchor="ctr"/>
          <a:lstStyle/>
          <a:p>
            <a:pPr marL="0" marR="0" lvl="0" indent="4763" algn="l" defTabSz="457167" rtl="0" eaLnBrk="1" fontAlgn="auto" latinLnBrk="0" hangingPunct="0">
              <a:lnSpc>
                <a:spcPct val="100000"/>
              </a:lnSpc>
              <a:spcBef>
                <a:spcPts val="0"/>
              </a:spcBef>
              <a:spcAft>
                <a:spcPts val="0"/>
              </a:spcAft>
              <a:buClrTx/>
              <a:buSzTx/>
              <a:buFontTx/>
              <a:buNone/>
              <a:tabLst/>
              <a:defRPr lang="en-US"/>
            </a:pPr>
            <a:r>
              <a:rPr lang="en-US" sz="1500" b="1" kern="0" cap="all" spc="30" dirty="0">
                <a:solidFill>
                  <a:srgbClr val="FFFFFF"/>
                </a:solidFill>
                <a:latin typeface="Arial" panose="020B0604020202020204" pitchFamily="34" charset="0"/>
                <a:cs typeface="Arial" panose="020B0604020202020204" pitchFamily="34" charset="0"/>
                <a:sym typeface="Calibri"/>
                <a:hlinkClick r:id="rId7"/>
              </a:rPr>
              <a:t>www.glueadvertising.com</a:t>
            </a:r>
            <a:endParaRPr lang="en-US" sz="1500" b="1" kern="0" cap="all" spc="30" dirty="0">
              <a:solidFill>
                <a:srgbClr val="FFFFFF"/>
              </a:solidFill>
              <a:latin typeface="Arial" panose="020B0604020202020204" pitchFamily="34" charset="0"/>
              <a:cs typeface="Arial" panose="020B0604020202020204" pitchFamily="34" charset="0"/>
              <a:sym typeface="Calibri"/>
            </a:endParaRPr>
          </a:p>
          <a:p>
            <a:pPr marL="0" marR="0" lvl="0" indent="4763" algn="l" defTabSz="457167" rtl="0" eaLnBrk="1" fontAlgn="auto" latinLnBrk="0" hangingPunct="0">
              <a:lnSpc>
                <a:spcPct val="100000"/>
              </a:lnSpc>
              <a:spcBef>
                <a:spcPts val="0"/>
              </a:spcBef>
              <a:spcAft>
                <a:spcPts val="0"/>
              </a:spcAft>
              <a:buClrTx/>
              <a:buSzTx/>
              <a:buFontTx/>
              <a:buNone/>
              <a:tabLst/>
              <a:defRPr lang="en-US"/>
            </a:pPr>
            <a:endParaRPr kumimoji="0" lang="en-US" sz="1500" b="1" i="0" u="none" strike="noStrike" kern="0" cap="all"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p:txBody>
      </p:sp>
      <p:sp>
        <p:nvSpPr>
          <p:cNvPr id="4" name="Slide Number Placeholder 12">
            <a:extLst>
              <a:ext uri="{FF2B5EF4-FFF2-40B4-BE49-F238E27FC236}">
                <a16:creationId xmlns:a16="http://schemas.microsoft.com/office/drawing/2014/main" id="{255D2E30-3D9C-6190-0D76-D076CE4FE259}"/>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44090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5" name="Google Shape;164;p1">
            <a:extLst>
              <a:ext uri="{FF2B5EF4-FFF2-40B4-BE49-F238E27FC236}">
                <a16:creationId xmlns:a16="http://schemas.microsoft.com/office/drawing/2014/main" id="{49CADE9B-07DE-73D4-7B3F-4EB4EB786EA3}"/>
              </a:ext>
            </a:extLst>
          </p:cNvPr>
          <p:cNvSpPr txBox="1"/>
          <p:nvPr/>
        </p:nvSpPr>
        <p:spPr>
          <a:xfrm>
            <a:off x="347472" y="8957"/>
            <a:ext cx="8031141" cy="845227"/>
          </a:xfrm>
          <a:prstGeom prst="rect">
            <a:avLst/>
          </a:prstGeom>
          <a:noFill/>
          <a:ln>
            <a:noFill/>
          </a:ln>
        </p:spPr>
        <p:txBody>
          <a:bodyPr spcFirstLastPara="1" wrap="square" lIns="0" tIns="0" rIns="0" bIns="0" anchor="ctr" anchorCtr="0">
            <a:noAutofit/>
          </a:bodyPr>
          <a:lstStyle/>
          <a:p>
            <a:pPr marL="0" marR="0" lvl="0" indent="4763"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500" b="1" i="0" u="none" strike="noStrike" kern="0" cap="none" spc="0" normalizeH="0" baseline="0" noProof="0" dirty="0">
                <a:ln>
                  <a:noFill/>
                </a:ln>
                <a:solidFill>
                  <a:srgbClr val="FFFFFF"/>
                </a:solidFill>
                <a:effectLst/>
                <a:uLnTx/>
                <a:uFillTx/>
                <a:latin typeface="Arial"/>
                <a:ea typeface="+mn-ea"/>
                <a:cs typeface="Arial"/>
                <a:sym typeface="Arial"/>
              </a:rPr>
              <a:t>GLUE HAS BEEN A TOP 20 NYC AGENCY OUT OF A FIELD OF 2000 SINCE 2017</a:t>
            </a:r>
            <a:endParaRPr kumimoji="0" sz="1500" b="0" i="0" u="none" strike="noStrike" kern="0" cap="none" spc="0" normalizeH="0" baseline="0" noProof="0" dirty="0">
              <a:ln>
                <a:noFill/>
              </a:ln>
              <a:solidFill>
                <a:srgbClr val="FF0000"/>
              </a:solidFill>
              <a:effectLst/>
              <a:uLnTx/>
              <a:uFillTx/>
              <a:latin typeface="Arial"/>
              <a:ea typeface="+mn-ea"/>
              <a:cs typeface="Arial"/>
              <a:sym typeface="Arial"/>
            </a:endParaRPr>
          </a:p>
        </p:txBody>
      </p:sp>
      <p:pic>
        <p:nvPicPr>
          <p:cNvPr id="11" name="Picture 10" descr="A purple and white logo&#10;&#10;Description automatically generated">
            <a:extLst>
              <a:ext uri="{FF2B5EF4-FFF2-40B4-BE49-F238E27FC236}">
                <a16:creationId xmlns:a16="http://schemas.microsoft.com/office/drawing/2014/main" id="{68A4D977-6AAE-2C3B-CBFE-2826A37A4CAB}"/>
              </a:ext>
            </a:extLst>
          </p:cNvPr>
          <p:cNvPicPr>
            <a:picLocks noChangeAspect="1"/>
          </p:cNvPicPr>
          <p:nvPr/>
        </p:nvPicPr>
        <p:blipFill>
          <a:blip r:embed="rId3"/>
          <a:stretch>
            <a:fillRect/>
          </a:stretch>
        </p:blipFill>
        <p:spPr>
          <a:xfrm>
            <a:off x="2547387" y="1414015"/>
            <a:ext cx="4049225" cy="4049225"/>
          </a:xfrm>
          <a:prstGeom prst="rect">
            <a:avLst/>
          </a:prstGeom>
        </p:spPr>
      </p:pic>
      <p:sp>
        <p:nvSpPr>
          <p:cNvPr id="3" name="TextBox 2">
            <a:extLst>
              <a:ext uri="{FF2B5EF4-FFF2-40B4-BE49-F238E27FC236}">
                <a16:creationId xmlns:a16="http://schemas.microsoft.com/office/drawing/2014/main" id="{CF57F048-F97B-CFCE-4983-44581DAE5B9A}"/>
              </a:ext>
            </a:extLst>
          </p:cNvPr>
          <p:cNvSpPr txBox="1"/>
          <p:nvPr/>
        </p:nvSpPr>
        <p:spPr>
          <a:xfrm>
            <a:off x="916145" y="1170432"/>
            <a:ext cx="7311710" cy="584775"/>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lang="en-US"/>
            </a:pPr>
            <a:r>
              <a:rPr lang="en-US" sz="1600" b="1" dirty="0">
                <a:solidFill>
                  <a:srgbClr val="800080"/>
                </a:solidFill>
                <a:latin typeface="Arial"/>
                <a:cs typeface="Arial"/>
              </a:rPr>
              <a:t>One of the </a:t>
            </a:r>
            <a:r>
              <a:rPr kumimoji="0" lang="en-US" sz="1600" b="1" i="0" u="none" strike="noStrike" kern="1200" cap="none" spc="0" normalizeH="0" baseline="0" noProof="0" dirty="0">
                <a:ln>
                  <a:noFill/>
                </a:ln>
                <a:solidFill>
                  <a:srgbClr val="800080"/>
                </a:solidFill>
                <a:effectLst/>
                <a:uLnTx/>
                <a:uFillTx/>
                <a:latin typeface="Arial"/>
                <a:ea typeface="+mn-ea"/>
                <a:cs typeface="Arial"/>
              </a:rPr>
              <a:t>criteria is that we go beyond satisfaction to “delight our clients”—which makes us especially proud</a:t>
            </a:r>
          </a:p>
        </p:txBody>
      </p:sp>
      <p:sp>
        <p:nvSpPr>
          <p:cNvPr id="4" name="Slide Number Placeholder 12">
            <a:extLst>
              <a:ext uri="{FF2B5EF4-FFF2-40B4-BE49-F238E27FC236}">
                <a16:creationId xmlns:a16="http://schemas.microsoft.com/office/drawing/2014/main" id="{5282D48A-9625-10BC-885C-3E0EFB5FD769}"/>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1553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5" name="Google Shape;164;p1">
            <a:extLst>
              <a:ext uri="{FF2B5EF4-FFF2-40B4-BE49-F238E27FC236}">
                <a16:creationId xmlns:a16="http://schemas.microsoft.com/office/drawing/2014/main" id="{49CADE9B-07DE-73D4-7B3F-4EB4EB786EA3}"/>
              </a:ext>
            </a:extLst>
          </p:cNvPr>
          <p:cNvSpPr txBox="1"/>
          <p:nvPr/>
        </p:nvSpPr>
        <p:spPr>
          <a:xfrm>
            <a:off x="347472" y="18288"/>
            <a:ext cx="7595801" cy="845227"/>
          </a:xfrm>
          <a:prstGeom prst="rect">
            <a:avLst/>
          </a:prstGeom>
          <a:noFill/>
          <a:ln>
            <a:noFill/>
          </a:ln>
        </p:spPr>
        <p:txBody>
          <a:bodyPr spcFirstLastPara="1" wrap="square" lIns="0" tIns="0" rIns="0" bIns="0" anchor="ctr" anchorCtr="0">
            <a:noAutofit/>
          </a:bodyPr>
          <a:lstStyle/>
          <a:p>
            <a:pPr marL="0" marR="0" lvl="0" indent="4763" algn="l" defTabSz="914400" rtl="0" eaLnBrk="1" fontAlgn="auto" latinLnBrk="0" hangingPunct="1">
              <a:lnSpc>
                <a:spcPct val="100000"/>
              </a:lnSpc>
              <a:spcBef>
                <a:spcPts val="0"/>
              </a:spcBef>
              <a:spcAft>
                <a:spcPts val="0"/>
              </a:spcAft>
              <a:buClr>
                <a:srgbClr val="FFFFFF"/>
              </a:buClr>
              <a:buSzPts val="1800"/>
              <a:buFont typeface="Arial"/>
              <a:buNone/>
              <a:tabLst/>
              <a:defRPr/>
            </a:pPr>
            <a:r>
              <a:rPr lang="en-US" sz="1500" b="1" dirty="0">
                <a:solidFill>
                  <a:schemeClr val="bg1"/>
                </a:solidFill>
                <a:latin typeface="Arial" panose="020B0604020202020204" pitchFamily="34" charset="0"/>
                <a:cs typeface="Arial" panose="020B0604020202020204" pitchFamily="34" charset="0"/>
              </a:rPr>
              <a:t>OUR COMPETENCIES ARE FAR-RANGING</a:t>
            </a:r>
            <a:endParaRPr kumimoji="0" lang="en-US" sz="15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7" name="Content Placeholder 2">
            <a:extLst>
              <a:ext uri="{FF2B5EF4-FFF2-40B4-BE49-F238E27FC236}">
                <a16:creationId xmlns:a16="http://schemas.microsoft.com/office/drawing/2014/main" id="{43AC4570-CA66-9823-2CE4-6207472A85F9}"/>
              </a:ext>
            </a:extLst>
          </p:cNvPr>
          <p:cNvSpPr txBox="1">
            <a:spLocks/>
          </p:cNvSpPr>
          <p:nvPr/>
        </p:nvSpPr>
        <p:spPr>
          <a:xfrm>
            <a:off x="1598229" y="2253393"/>
            <a:ext cx="1388236" cy="3117502"/>
          </a:xfr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0915"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5946"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7203"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2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rgbClr val="7D0C9E"/>
                </a:solidFill>
                <a:effectLst/>
                <a:uLnTx/>
                <a:uFillTx/>
                <a:latin typeface="Arial" panose="020B0604020202020204" pitchFamily="34" charset="0"/>
                <a:ea typeface="+mn-ea"/>
                <a:cs typeface="Arial" panose="020B0604020202020204" pitchFamily="34" charset="0"/>
              </a:rPr>
              <a:t>Design</a:t>
            </a:r>
          </a:p>
          <a:p>
            <a:pPr marL="0" marR="0" lvl="0" indent="0" algn="ctr" defTabSz="457200" rtl="0" eaLnBrk="1" fontAlgn="auto" latinLnBrk="0" hangingPunct="1">
              <a:lnSpc>
                <a:spcPct val="12000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Creative Strategy, Logos, Sound, Visual Systems, Interactive Design, Animation, Packaging, Pill Color and Shape</a:t>
            </a:r>
          </a:p>
        </p:txBody>
      </p:sp>
      <p:sp>
        <p:nvSpPr>
          <p:cNvPr id="18" name="Content Placeholder 4">
            <a:extLst>
              <a:ext uri="{FF2B5EF4-FFF2-40B4-BE49-F238E27FC236}">
                <a16:creationId xmlns:a16="http://schemas.microsoft.com/office/drawing/2014/main" id="{18394D63-09A7-7110-B2C8-371E2CC038ED}"/>
              </a:ext>
            </a:extLst>
          </p:cNvPr>
          <p:cNvSpPr txBox="1">
            <a:spLocks/>
          </p:cNvSpPr>
          <p:nvPr/>
        </p:nvSpPr>
        <p:spPr>
          <a:xfrm>
            <a:off x="3036219" y="2230057"/>
            <a:ext cx="1388236" cy="319798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2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rgbClr val="7D0C9E"/>
                </a:solidFill>
                <a:effectLst/>
                <a:uLnTx/>
                <a:uFillTx/>
                <a:latin typeface="Arial" panose="020B0604020202020204" pitchFamily="34" charset="0"/>
                <a:ea typeface="+mn-ea"/>
                <a:cs typeface="Arial" panose="020B0604020202020204" pitchFamily="34" charset="0"/>
              </a:rPr>
              <a:t>Innovation</a:t>
            </a:r>
            <a:endParaRPr kumimoji="0" lang="en-US" sz="1000" b="0" i="0" u="none" strike="noStrike" kern="1200" cap="none" spc="0" normalizeH="0" baseline="0" noProof="0" dirty="0">
              <a:ln>
                <a:noFill/>
              </a:ln>
              <a:solidFill>
                <a:srgbClr val="7D0C9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Growth Strategy, Forecasting, Prototyping, Piloting</a:t>
            </a:r>
          </a:p>
        </p:txBody>
      </p:sp>
      <p:sp>
        <p:nvSpPr>
          <p:cNvPr id="19" name="Content Placeholder 5">
            <a:extLst>
              <a:ext uri="{FF2B5EF4-FFF2-40B4-BE49-F238E27FC236}">
                <a16:creationId xmlns:a16="http://schemas.microsoft.com/office/drawing/2014/main" id="{A233A83E-D049-083B-DCB5-BDC8EAE55A21}"/>
              </a:ext>
            </a:extLst>
          </p:cNvPr>
          <p:cNvSpPr txBox="1">
            <a:spLocks/>
          </p:cNvSpPr>
          <p:nvPr/>
        </p:nvSpPr>
        <p:spPr>
          <a:xfrm>
            <a:off x="4424455" y="2231911"/>
            <a:ext cx="1480457" cy="325382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20000"/>
              </a:lnSpc>
              <a:spcBef>
                <a:spcPts val="360"/>
              </a:spcBef>
              <a:spcAft>
                <a:spcPts val="0"/>
              </a:spcAft>
              <a:buClrTx/>
              <a:buSzTx/>
              <a:buFont typeface="Arial"/>
              <a:buNone/>
              <a:tabLst/>
              <a:defRPr/>
            </a:pPr>
            <a:r>
              <a:rPr lang="en-US" sz="1000" b="1" dirty="0">
                <a:solidFill>
                  <a:srgbClr val="7D0C9E"/>
                </a:solidFill>
                <a:latin typeface="Arial" panose="020B0604020202020204" pitchFamily="34" charset="0"/>
                <a:cs typeface="Arial" panose="020B0604020202020204" pitchFamily="34" charset="0"/>
              </a:rPr>
              <a:t>Experiences</a:t>
            </a:r>
          </a:p>
          <a:p>
            <a:pPr marL="0" marR="0" lvl="0" indent="0" algn="ctr" defTabSz="457200" rtl="0" eaLnBrk="1" fontAlgn="auto" latinLnBrk="0" hangingPunct="1">
              <a:lnSpc>
                <a:spcPct val="120000"/>
              </a:lnSpc>
              <a:spcBef>
                <a:spcPts val="360"/>
              </a:spcBef>
              <a:spcAft>
                <a:spcPts val="0"/>
              </a:spcAft>
              <a:buClrTx/>
              <a:buSzTx/>
              <a:buFont typeface="Arial"/>
              <a:buNone/>
              <a:tabLst/>
              <a:defRPr/>
            </a:pP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Events and Environments, Moments that Matter, UI/UX, Employee Engagement and Retention</a:t>
            </a:r>
          </a:p>
        </p:txBody>
      </p:sp>
      <p:sp>
        <p:nvSpPr>
          <p:cNvPr id="20" name="Content Placeholder 6">
            <a:extLst>
              <a:ext uri="{FF2B5EF4-FFF2-40B4-BE49-F238E27FC236}">
                <a16:creationId xmlns:a16="http://schemas.microsoft.com/office/drawing/2014/main" id="{454BE9BA-4C2C-EEF5-C889-59D4B97B9F3D}"/>
              </a:ext>
            </a:extLst>
          </p:cNvPr>
          <p:cNvSpPr txBox="1">
            <a:spLocks/>
          </p:cNvSpPr>
          <p:nvPr/>
        </p:nvSpPr>
        <p:spPr>
          <a:xfrm>
            <a:off x="5900252" y="2230057"/>
            <a:ext cx="1392896" cy="319798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20000"/>
              </a:lnSpc>
              <a:spcBef>
                <a:spcPts val="360"/>
              </a:spcBef>
              <a:spcAft>
                <a:spcPts val="0"/>
              </a:spcAft>
              <a:buClrTx/>
              <a:buSzTx/>
              <a:buFont typeface="Arial"/>
              <a:buNone/>
              <a:tabLst/>
              <a:defRPr/>
            </a:pPr>
            <a:r>
              <a:rPr kumimoji="0" lang="en-US" sz="1000" b="1" i="0" u="none" strike="noStrike" kern="1200" cap="none" spc="0" normalizeH="0" baseline="0" noProof="0" dirty="0">
                <a:ln>
                  <a:noFill/>
                </a:ln>
                <a:solidFill>
                  <a:srgbClr val="7D0C9E"/>
                </a:solidFill>
                <a:effectLst/>
                <a:uLnTx/>
                <a:uFillTx/>
                <a:latin typeface="Arial" panose="020B0604020202020204" pitchFamily="34" charset="0"/>
                <a:ea typeface="+mn-ea"/>
                <a:cs typeface="Arial" panose="020B0604020202020204" pitchFamily="34" charset="0"/>
              </a:rPr>
              <a:t>Advertising/PR</a:t>
            </a:r>
          </a:p>
          <a:p>
            <a:pPr marL="0" marR="0" lvl="0" indent="0" algn="ctr" defTabSz="457200" rtl="0" eaLnBrk="1" fontAlgn="auto" latinLnBrk="0" hangingPunct="1">
              <a:lnSpc>
                <a:spcPct val="120000"/>
              </a:lnSpc>
              <a:spcBef>
                <a:spcPts val="360"/>
              </a:spcBef>
              <a:spcAft>
                <a:spcPts val="0"/>
              </a:spcAft>
              <a:buClrTx/>
              <a:buSzTx/>
              <a:buFont typeface="Arial"/>
              <a:buNone/>
              <a:tabLst/>
              <a:defRPr/>
            </a:pP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Creative Campaigns, Broadcast, Video, Print, Selling Materials, Websites, SEO/SEM, Social Media, Influencer Programs, Media Outreach, Language Translation, Analytics, Tracking Studies. Media Planning and Buying</a:t>
            </a:r>
            <a:endParaRPr kumimoji="0" lang="en-US" sz="900" b="0"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12ABF589-BC9D-CFC6-2939-822A0BF6AA8A}"/>
              </a:ext>
            </a:extLst>
          </p:cNvPr>
          <p:cNvPicPr>
            <a:picLocks noChangeAspect="1"/>
          </p:cNvPicPr>
          <p:nvPr/>
        </p:nvPicPr>
        <p:blipFill>
          <a:blip r:embed="rId3"/>
          <a:stretch>
            <a:fillRect/>
          </a:stretch>
        </p:blipFill>
        <p:spPr>
          <a:xfrm>
            <a:off x="3427242" y="1576754"/>
            <a:ext cx="589845" cy="589845"/>
          </a:xfrm>
          <a:prstGeom prst="rect">
            <a:avLst/>
          </a:prstGeom>
        </p:spPr>
      </p:pic>
      <p:sp>
        <p:nvSpPr>
          <p:cNvPr id="26" name="Content Placeholder 2">
            <a:extLst>
              <a:ext uri="{FF2B5EF4-FFF2-40B4-BE49-F238E27FC236}">
                <a16:creationId xmlns:a16="http://schemas.microsoft.com/office/drawing/2014/main" id="{55EEAEF0-7DE6-5AA7-878A-F524C29A1788}"/>
              </a:ext>
            </a:extLst>
          </p:cNvPr>
          <p:cNvSpPr txBox="1">
            <a:spLocks/>
          </p:cNvSpPr>
          <p:nvPr/>
        </p:nvSpPr>
        <p:spPr>
          <a:xfrm>
            <a:off x="154843" y="2256403"/>
            <a:ext cx="1388236" cy="3209744"/>
          </a:xfr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0915"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5946"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7203"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2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rgbClr val="7D0C9E"/>
                </a:solidFill>
                <a:effectLst/>
                <a:uLnTx/>
                <a:uFillTx/>
                <a:latin typeface="Arial" panose="020B0604020202020204" pitchFamily="34" charset="0"/>
                <a:ea typeface="+mn-ea"/>
                <a:cs typeface="Arial" panose="020B0604020202020204" pitchFamily="34" charset="0"/>
              </a:rPr>
              <a:t>Branding</a:t>
            </a:r>
          </a:p>
          <a:p>
            <a:pPr marL="0" marR="0" lvl="0" indent="0" algn="ctr" defTabSz="457200" rtl="0" eaLnBrk="1" fontAlgn="auto" latinLnBrk="0" hangingPunct="1">
              <a:lnSpc>
                <a:spcPct val="12000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Insights, Mission/Vision, Positioning, Messaging, Architecture, </a:t>
            </a:r>
            <a:b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Employee Value Proposition, </a:t>
            </a:r>
            <a:b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Culture, Personal/Corporate/</a:t>
            </a:r>
            <a:b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Product, </a:t>
            </a:r>
            <a:r>
              <a:rPr kumimoji="0" lang="en-US" sz="900"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Market Research*</a:t>
            </a:r>
          </a:p>
        </p:txBody>
      </p:sp>
      <p:pic>
        <p:nvPicPr>
          <p:cNvPr id="29" name="Graphic 28" descr="Fingerprint with solid fill">
            <a:extLst>
              <a:ext uri="{FF2B5EF4-FFF2-40B4-BE49-F238E27FC236}">
                <a16:creationId xmlns:a16="http://schemas.microsoft.com/office/drawing/2014/main" id="{3FFDA292-B191-CDC4-5484-43FBCAD4AE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730" y="1567327"/>
            <a:ext cx="678144" cy="678144"/>
          </a:xfrm>
          <a:prstGeom prst="rect">
            <a:avLst/>
          </a:prstGeom>
        </p:spPr>
      </p:pic>
      <p:pic>
        <p:nvPicPr>
          <p:cNvPr id="36" name="Graphic 35" descr="Easel outline">
            <a:extLst>
              <a:ext uri="{FF2B5EF4-FFF2-40B4-BE49-F238E27FC236}">
                <a16:creationId xmlns:a16="http://schemas.microsoft.com/office/drawing/2014/main" id="{C8517E69-119A-1738-9817-47FAD45553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5684" y="1528029"/>
            <a:ext cx="706148" cy="706148"/>
          </a:xfrm>
          <a:prstGeom prst="rect">
            <a:avLst/>
          </a:prstGeom>
        </p:spPr>
      </p:pic>
      <p:pic>
        <p:nvPicPr>
          <p:cNvPr id="39" name="Graphic 38" descr="Right And Left Brain outline">
            <a:extLst>
              <a:ext uri="{FF2B5EF4-FFF2-40B4-BE49-F238E27FC236}">
                <a16:creationId xmlns:a16="http://schemas.microsoft.com/office/drawing/2014/main" id="{66975C4F-40F4-4FE0-E8F4-373FCEB745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88616" y="1518602"/>
            <a:ext cx="752122" cy="752122"/>
          </a:xfrm>
          <a:prstGeom prst="rect">
            <a:avLst/>
          </a:prstGeom>
        </p:spPr>
      </p:pic>
      <p:pic>
        <p:nvPicPr>
          <p:cNvPr id="44" name="Graphic 43" descr="Marketing outline">
            <a:extLst>
              <a:ext uri="{FF2B5EF4-FFF2-40B4-BE49-F238E27FC236}">
                <a16:creationId xmlns:a16="http://schemas.microsoft.com/office/drawing/2014/main" id="{8A50F29A-30D5-86AE-2157-7DF2C0761E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69874" y="1501271"/>
            <a:ext cx="752122" cy="752122"/>
          </a:xfrm>
          <a:prstGeom prst="rect">
            <a:avLst/>
          </a:prstGeom>
        </p:spPr>
      </p:pic>
      <p:sp>
        <p:nvSpPr>
          <p:cNvPr id="2" name="Slide Number Placeholder 12">
            <a:extLst>
              <a:ext uri="{FF2B5EF4-FFF2-40B4-BE49-F238E27FC236}">
                <a16:creationId xmlns:a16="http://schemas.microsoft.com/office/drawing/2014/main" id="{83F6F287-3B23-B829-17C9-C25DDF32685B}"/>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
        <p:nvSpPr>
          <p:cNvPr id="3" name="Content Placeholder 6">
            <a:extLst>
              <a:ext uri="{FF2B5EF4-FFF2-40B4-BE49-F238E27FC236}">
                <a16:creationId xmlns:a16="http://schemas.microsoft.com/office/drawing/2014/main" id="{7FC73A0F-2DD9-153D-B446-5B202FAAF501}"/>
              </a:ext>
            </a:extLst>
          </p:cNvPr>
          <p:cNvSpPr txBox="1">
            <a:spLocks/>
          </p:cNvSpPr>
          <p:nvPr/>
        </p:nvSpPr>
        <p:spPr>
          <a:xfrm>
            <a:off x="7391405" y="2230057"/>
            <a:ext cx="1597751" cy="319798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20000"/>
              </a:lnSpc>
              <a:spcBef>
                <a:spcPts val="360"/>
              </a:spcBef>
              <a:spcAft>
                <a:spcPts val="0"/>
              </a:spcAft>
              <a:buClrTx/>
              <a:buSzTx/>
              <a:buFont typeface="Arial"/>
              <a:buNone/>
              <a:tabLst/>
              <a:defRPr/>
            </a:pPr>
            <a:r>
              <a:rPr kumimoji="0" lang="en-US" sz="1000" b="1" i="0" u="none" strike="noStrike" kern="1200" cap="none" spc="0" normalizeH="0" baseline="0" noProof="0" dirty="0">
                <a:ln>
                  <a:noFill/>
                </a:ln>
                <a:solidFill>
                  <a:srgbClr val="7D0C9E"/>
                </a:solidFill>
                <a:effectLst/>
                <a:uLnTx/>
                <a:uFillTx/>
                <a:latin typeface="Arial" panose="020B0604020202020204" pitchFamily="34" charset="0"/>
                <a:ea typeface="+mn-ea"/>
                <a:cs typeface="Arial" panose="020B0604020202020204" pitchFamily="34" charset="0"/>
              </a:rPr>
              <a:t>Strategic Partnerships</a:t>
            </a:r>
          </a:p>
          <a:p>
            <a:pPr marL="0" marR="0" lvl="0" indent="0" algn="ctr" defTabSz="457200" rtl="0" eaLnBrk="1" fontAlgn="auto" latinLnBrk="0" hangingPunct="1">
              <a:lnSpc>
                <a:spcPct val="120000"/>
              </a:lnSpc>
              <a:spcBef>
                <a:spcPts val="360"/>
              </a:spcBef>
              <a:spcAft>
                <a:spcPts val="0"/>
              </a:spcAft>
              <a:buClrTx/>
              <a:buSzTx/>
              <a:buFont typeface="Arial"/>
              <a:buNone/>
              <a:tabLst/>
              <a:defRPr/>
            </a:pP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Alternative Revenue </a:t>
            </a:r>
            <a:r>
              <a:rPr lang="en-US" sz="900" dirty="0">
                <a:solidFill>
                  <a:srgbClr val="000000">
                    <a:lumMod val="75000"/>
                    <a:lumOff val="25000"/>
                  </a:srgbClr>
                </a:solidFill>
                <a:latin typeface="Arial" panose="020B0604020202020204" pitchFamily="34" charset="0"/>
                <a:cs typeface="Arial" panose="020B0604020202020204" pitchFamily="34" charset="0"/>
              </a:rPr>
              <a:t>M</a:t>
            </a:r>
            <a:r>
              <a:rPr kumimoji="0" lang="en-US" sz="9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odels, Stakeholder Relationship Building, Acquisition Efforts</a:t>
            </a:r>
            <a:endParaRPr kumimoji="0" lang="en-US" sz="900" b="0"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70CB1482-E6B5-B3B0-6B24-D57CE7EA2E28}"/>
              </a:ext>
            </a:extLst>
          </p:cNvPr>
          <p:cNvSpPr txBox="1"/>
          <p:nvPr/>
        </p:nvSpPr>
        <p:spPr>
          <a:xfrm>
            <a:off x="-780585" y="-1471961"/>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F2C68F9D-A1DB-B66A-ABF5-04612AF5FEC7}"/>
              </a:ext>
            </a:extLst>
          </p:cNvPr>
          <p:cNvPicPr>
            <a:picLocks noChangeAspect="1"/>
          </p:cNvPicPr>
          <p:nvPr/>
        </p:nvPicPr>
        <p:blipFill>
          <a:blip r:embed="rId12"/>
          <a:stretch>
            <a:fillRect/>
          </a:stretch>
        </p:blipFill>
        <p:spPr>
          <a:xfrm>
            <a:off x="7783687" y="1552637"/>
            <a:ext cx="815014" cy="616485"/>
          </a:xfrm>
          <a:prstGeom prst="rect">
            <a:avLst/>
          </a:prstGeom>
        </p:spPr>
      </p:pic>
      <p:sp>
        <p:nvSpPr>
          <p:cNvPr id="4" name="Content Placeholder 2">
            <a:extLst>
              <a:ext uri="{FF2B5EF4-FFF2-40B4-BE49-F238E27FC236}">
                <a16:creationId xmlns:a16="http://schemas.microsoft.com/office/drawing/2014/main" id="{03F540EB-F7BC-67ED-A8F8-00369E28D55D}"/>
              </a:ext>
            </a:extLst>
          </p:cNvPr>
          <p:cNvSpPr txBox="1">
            <a:spLocks/>
          </p:cNvSpPr>
          <p:nvPr/>
        </p:nvSpPr>
        <p:spPr>
          <a:xfrm>
            <a:off x="307243" y="4789713"/>
            <a:ext cx="8423100" cy="407919"/>
          </a:xfr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0915"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5946"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7203"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rgbClr val="7D0C9E"/>
                </a:solidFill>
                <a:effectLst/>
                <a:uLnTx/>
                <a:uFillTx/>
                <a:latin typeface="Arial" panose="020B0604020202020204" pitchFamily="34" charset="0"/>
                <a:ea typeface="+mn-ea"/>
                <a:cs typeface="Arial" panose="020B0604020202020204" pitchFamily="34" charset="0"/>
              </a:rPr>
              <a:t>Glue divisions include: Advertising/Branding, Public </a:t>
            </a:r>
            <a:r>
              <a:rPr lang="en-US" sz="1000" b="1" dirty="0">
                <a:solidFill>
                  <a:srgbClr val="7D0C9E"/>
                </a:solidFill>
                <a:latin typeface="Arial" panose="020B0604020202020204" pitchFamily="34" charset="0"/>
                <a:cs typeface="Arial" panose="020B0604020202020204" pitchFamily="34" charset="0"/>
              </a:rPr>
              <a:t>R</a:t>
            </a:r>
            <a:r>
              <a:rPr kumimoji="0" lang="en-US" sz="1000" b="1" i="0" u="none" strike="noStrike" kern="1200" cap="none" spc="0" normalizeH="0" baseline="0" noProof="0" dirty="0">
                <a:ln>
                  <a:noFill/>
                </a:ln>
                <a:solidFill>
                  <a:srgbClr val="7D0C9E"/>
                </a:solidFill>
                <a:effectLst/>
                <a:uLnTx/>
                <a:uFillTx/>
                <a:latin typeface="Arial" panose="020B0604020202020204" pitchFamily="34" charset="0"/>
                <a:ea typeface="+mn-ea"/>
                <a:cs typeface="Arial" panose="020B0604020202020204" pitchFamily="34" charset="0"/>
              </a:rPr>
              <a:t>elations, Market Research/Analytics, and Partnerships/Events</a:t>
            </a:r>
            <a:endParaRPr kumimoji="0" lang="en-US" sz="900"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97557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1888C53-64C1-2B4F-B4DA-944604AB0059}"/>
              </a:ext>
            </a:extLst>
          </p:cNvPr>
          <p:cNvSpPr txBox="1">
            <a:spLocks/>
          </p:cNvSpPr>
          <p:nvPr/>
        </p:nvSpPr>
        <p:spPr>
          <a:xfrm>
            <a:off x="264480" y="1148777"/>
            <a:ext cx="7834487" cy="237249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Calibri"/>
            </a:endParaRPr>
          </a:p>
        </p:txBody>
      </p:sp>
      <p:sp>
        <p:nvSpPr>
          <p:cNvPr id="12" name="Title 2">
            <a:extLst>
              <a:ext uri="{FF2B5EF4-FFF2-40B4-BE49-F238E27FC236}">
                <a16:creationId xmlns:a16="http://schemas.microsoft.com/office/drawing/2014/main" id="{FECC2931-3ED0-3545-A1AB-F68DAA36B85A}"/>
              </a:ext>
            </a:extLst>
          </p:cNvPr>
          <p:cNvSpPr txBox="1">
            <a:spLocks/>
          </p:cNvSpPr>
          <p:nvPr/>
        </p:nvSpPr>
        <p:spPr>
          <a:xfrm>
            <a:off x="347472" y="-26162"/>
            <a:ext cx="8880524" cy="925583"/>
          </a:xfrm>
          <a:prstGeom prst="rect">
            <a:avLst/>
          </a:prstGeom>
          <a:noFill/>
          <a:ln>
            <a:noFill/>
          </a:ln>
        </p:spPr>
        <p:txBody>
          <a:bodyPr vert="horz" wrap="square" lIns="0" tIns="0" rIns="0" bIns="0" anchor="ctr"/>
          <a:lstStyle>
            <a:lvl1pPr algn="ctr" defTabSz="457200" rtl="0" eaLnBrk="1" latinLnBrk="0" hangingPunct="1">
              <a:spcBef>
                <a:spcPct val="0"/>
              </a:spcBef>
              <a:buNone/>
              <a:defRPr sz="1800" b="1" kern="1200" cap="all">
                <a:solidFill>
                  <a:schemeClr val="tx1"/>
                </a:solidFill>
                <a:latin typeface="+mj-lt"/>
                <a:ea typeface="+mj-ea"/>
                <a:cs typeface="+mj-cs"/>
              </a:defRPr>
            </a:lvl1pPr>
          </a:lstStyle>
          <a:p>
            <a:pPr marL="0" marR="0" lvl="0" indent="4763" algn="l" defTabSz="457200" rtl="0" eaLnBrk="1" fontAlgn="auto" latinLnBrk="0" hangingPunct="1">
              <a:lnSpc>
                <a:spcPct val="100000"/>
              </a:lnSpc>
              <a:spcBef>
                <a:spcPct val="0"/>
              </a:spcBef>
              <a:spcAft>
                <a:spcPts val="0"/>
              </a:spcAft>
              <a:buClrTx/>
              <a:buSzTx/>
              <a:buFontTx/>
              <a:buNone/>
              <a:tabLst/>
              <a:defRPr/>
            </a:pPr>
            <a:r>
              <a:rPr kumimoji="0" lang="en-US" sz="1500" b="1" i="0" u="none" strike="noStrike" kern="1200" cap="all" spc="3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OUR SERVICE LEVEL AGREEMENT (sla)—AND EVERYDAY COMMITMENT TO YOU </a:t>
            </a:r>
            <a:endParaRPr kumimoji="0" lang="en-US" sz="1500" b="1" i="0" u="none" strike="noStrike" kern="1200" cap="all" spc="3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sym typeface="Calibri"/>
            </a:endParaRPr>
          </a:p>
        </p:txBody>
      </p:sp>
      <p:graphicFrame>
        <p:nvGraphicFramePr>
          <p:cNvPr id="13" name="Table 12">
            <a:extLst>
              <a:ext uri="{FF2B5EF4-FFF2-40B4-BE49-F238E27FC236}">
                <a16:creationId xmlns:a16="http://schemas.microsoft.com/office/drawing/2014/main" id="{B4DBE289-EE20-D04F-B2DD-100A6B539AF3}"/>
              </a:ext>
            </a:extLst>
          </p:cNvPr>
          <p:cNvGraphicFramePr>
            <a:graphicFrameLocks noGrp="1"/>
          </p:cNvGraphicFramePr>
          <p:nvPr/>
        </p:nvGraphicFramePr>
        <p:xfrm>
          <a:off x="637214" y="1204900"/>
          <a:ext cx="7834487" cy="3524400"/>
        </p:xfrm>
        <a:graphic>
          <a:graphicData uri="http://schemas.openxmlformats.org/drawingml/2006/table">
            <a:tbl>
              <a:tblPr firstRow="1" firstCol="1" bandRow="1">
                <a:tableStyleId>{5C22544A-7EE6-4342-B048-85BDC9FD1C3A}</a:tableStyleId>
              </a:tblPr>
              <a:tblGrid>
                <a:gridCol w="2848370">
                  <a:extLst>
                    <a:ext uri="{9D8B030D-6E8A-4147-A177-3AD203B41FA5}">
                      <a16:colId xmlns:a16="http://schemas.microsoft.com/office/drawing/2014/main" val="4241027394"/>
                    </a:ext>
                  </a:extLst>
                </a:gridCol>
                <a:gridCol w="4986117">
                  <a:extLst>
                    <a:ext uri="{9D8B030D-6E8A-4147-A177-3AD203B41FA5}">
                      <a16:colId xmlns:a16="http://schemas.microsoft.com/office/drawing/2014/main" val="3736752170"/>
                    </a:ext>
                  </a:extLst>
                </a:gridCol>
              </a:tblGrid>
              <a:tr h="741273">
                <a:tc>
                  <a:txBody>
                    <a:bodyPr/>
                    <a:lstStyle/>
                    <a:p>
                      <a:pPr marL="914400" marR="0" lvl="2">
                        <a:spcBef>
                          <a:spcPts val="0"/>
                        </a:spcBef>
                        <a:spcAft>
                          <a:spcPts val="0"/>
                        </a:spcAft>
                      </a:pPr>
                      <a:r>
                        <a:rPr lang="en-US" sz="1200" b="1" dirty="0">
                          <a:solidFill>
                            <a:schemeClr val="tx2"/>
                          </a:solidFill>
                          <a:effectLst/>
                          <a:latin typeface="Arial" panose="020B0604020202020204" pitchFamily="34" charset="0"/>
                          <a:cs typeface="Arial" panose="020B0604020202020204" pitchFamily="34" charset="0"/>
                        </a:rPr>
                        <a:t>ACCOUNT SERVICES</a:t>
                      </a:r>
                      <a:endParaRPr lang="en-US" sz="12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R="54864"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Deliver contact reports within 24 hours</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Respond to client calls and emails usually within an hour and always before end of day</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Provide status reports weekly </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Provide vacation schedules and coverage plans with advance notice of 2 weeks </a:t>
                      </a:r>
                    </a:p>
                  </a:txBody>
                  <a:tcPr marR="54864"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88983055"/>
                  </a:ext>
                </a:extLst>
              </a:tr>
              <a:tr h="764080">
                <a:tc>
                  <a:txBody>
                    <a:bodyPr/>
                    <a:lstStyle/>
                    <a:p>
                      <a:pPr marL="914400" marR="0" lvl="2">
                        <a:spcBef>
                          <a:spcPts val="0"/>
                        </a:spcBef>
                        <a:spcAft>
                          <a:spcPts val="0"/>
                        </a:spcAft>
                      </a:pPr>
                      <a:r>
                        <a:rPr lang="en-US" sz="1200" b="1" dirty="0">
                          <a:solidFill>
                            <a:schemeClr val="tx2"/>
                          </a:solidFill>
                          <a:effectLst/>
                          <a:latin typeface="Arial" panose="020B0604020202020204" pitchFamily="34" charset="0"/>
                          <a:cs typeface="Arial" panose="020B0604020202020204" pitchFamily="34" charset="0"/>
                        </a:rPr>
                        <a:t>CREATIVE AND TACTICAL DEVELOPMENT</a:t>
                      </a:r>
                      <a:endParaRPr lang="en-US" sz="12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R="54864"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2F2F2">
                        <a:alpha val="30000"/>
                      </a:srgbClr>
                    </a:solidFill>
                  </a:tcPr>
                </a:tc>
                <a:tc>
                  <a:txBody>
                    <a:bodyPr/>
                    <a:lstStyle/>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Provide creative briefs and project briefs and gain client approval to them before work begins</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Ensure that creative and tactics adhere to branding guidelines and include              executional mandatories</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Propose a quantity and range of options that align with approved briefs </a:t>
                      </a:r>
                    </a:p>
                  </a:txBody>
                  <a:tcPr marR="5486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2F2F2">
                        <a:alpha val="30000"/>
                      </a:srgbClr>
                    </a:solidFill>
                  </a:tcPr>
                </a:tc>
                <a:extLst>
                  <a:ext uri="{0D108BD9-81ED-4DB2-BD59-A6C34878D82A}">
                    <a16:rowId xmlns:a16="http://schemas.microsoft.com/office/drawing/2014/main" val="1960993252"/>
                  </a:ext>
                </a:extLst>
              </a:tr>
              <a:tr h="799619">
                <a:tc>
                  <a:txBody>
                    <a:bodyPr/>
                    <a:lstStyle/>
                    <a:p>
                      <a:pPr marL="914400" marR="0" lvl="2">
                        <a:spcBef>
                          <a:spcPts val="0"/>
                        </a:spcBef>
                        <a:spcAft>
                          <a:spcPts val="0"/>
                        </a:spcAft>
                      </a:pPr>
                      <a:r>
                        <a:rPr lang="en-US" sz="1200" b="1" dirty="0">
                          <a:solidFill>
                            <a:schemeClr val="tx2"/>
                          </a:solidFill>
                          <a:effectLst/>
                          <a:latin typeface="Arial" panose="020B0604020202020204" pitchFamily="34" charset="0"/>
                          <a:cs typeface="Arial" panose="020B0604020202020204" pitchFamily="34" charset="0"/>
                        </a:rPr>
                        <a:t>PROJECT MANAGEMENT</a:t>
                      </a:r>
                      <a:endParaRPr lang="en-US" sz="12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R="5486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Scope projects with attention to detail and accuracy</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Adhere to client review and approval processes</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Provide timelines and estimates at time of project initiation</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Update timelines within 24 hours of the occurrence of an unavoidable delay </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Commence work only after estimates are approved </a:t>
                      </a:r>
                    </a:p>
                  </a:txBody>
                  <a:tcPr marR="5486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6237048"/>
                  </a:ext>
                </a:extLst>
              </a:tr>
              <a:tr h="633699">
                <a:tc>
                  <a:txBody>
                    <a:bodyPr/>
                    <a:lstStyle/>
                    <a:p>
                      <a:pPr marL="914400" marR="0" lvl="2">
                        <a:spcBef>
                          <a:spcPts val="0"/>
                        </a:spcBef>
                        <a:spcAft>
                          <a:spcPts val="0"/>
                        </a:spcAft>
                      </a:pPr>
                      <a:r>
                        <a:rPr lang="en-US" sz="1200" b="1" dirty="0">
                          <a:solidFill>
                            <a:schemeClr val="tx2"/>
                          </a:solidFill>
                          <a:effectLst/>
                          <a:latin typeface="Arial" panose="020B0604020202020204" pitchFamily="34" charset="0"/>
                          <a:cs typeface="Arial" panose="020B0604020202020204" pitchFamily="34" charset="0"/>
                        </a:rPr>
                        <a:t>FINANCIAL MANAGEMENT </a:t>
                      </a:r>
                      <a:endParaRPr lang="en-US" sz="12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R="5486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30000"/>
                      </a:schemeClr>
                    </a:solidFill>
                  </a:tcPr>
                </a:tc>
                <a:tc>
                  <a:txBody>
                    <a:bodyPr/>
                    <a:lstStyle/>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Conform invoices and billing practices to client standards </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Final bill only after client satisfaction is confirmed</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Issue reconciliations every 30 days</a:t>
                      </a:r>
                    </a:p>
                  </a:txBody>
                  <a:tcPr marR="5486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30000"/>
                      </a:schemeClr>
                    </a:solidFill>
                  </a:tcPr>
                </a:tc>
                <a:extLst>
                  <a:ext uri="{0D108BD9-81ED-4DB2-BD59-A6C34878D82A}">
                    <a16:rowId xmlns:a16="http://schemas.microsoft.com/office/drawing/2014/main" val="2402615348"/>
                  </a:ext>
                </a:extLst>
              </a:tr>
              <a:tr h="585729">
                <a:tc>
                  <a:txBody>
                    <a:bodyPr/>
                    <a:lstStyle/>
                    <a:p>
                      <a:pPr marL="914400" marR="0" lvl="2">
                        <a:spcBef>
                          <a:spcPts val="0"/>
                        </a:spcBef>
                        <a:spcAft>
                          <a:spcPts val="0"/>
                        </a:spcAft>
                      </a:pPr>
                      <a:r>
                        <a:rPr lang="en-US" sz="1200" b="1" dirty="0">
                          <a:solidFill>
                            <a:schemeClr val="tx2"/>
                          </a:solidFill>
                          <a:effectLst/>
                          <a:latin typeface="Arial" panose="020B0604020202020204" pitchFamily="34" charset="0"/>
                          <a:cs typeface="Arial" panose="020B0604020202020204" pitchFamily="34" charset="0"/>
                        </a:rPr>
                        <a:t>CHANGE ORDERS</a:t>
                      </a:r>
                      <a:endParaRPr lang="en-US" sz="12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R="5486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Prepare and deliver change orders immediately after a project-related assumption changes</a:t>
                      </a:r>
                    </a:p>
                    <a:p>
                      <a:pPr marL="109728" marR="0" lvl="0" indent="-109728">
                        <a:spcBef>
                          <a:spcPts val="0"/>
                        </a:spcBef>
                        <a:spcAft>
                          <a:spcPts val="0"/>
                        </a:spcAft>
                        <a:buClr>
                          <a:schemeClr val="tx2"/>
                        </a:buClr>
                        <a:buSzPct val="90000"/>
                        <a:buFont typeface="Symbol" panose="05050102010706020507" pitchFamily="18" charset="2"/>
                        <a:buChar char=""/>
                        <a:tabLst>
                          <a:tab pos="457200" algn="l"/>
                        </a:tabLst>
                      </a:pPr>
                      <a:r>
                        <a:rPr lang="en-US" sz="900" b="0" dirty="0">
                          <a:solidFill>
                            <a:schemeClr val="tx1"/>
                          </a:solidFill>
                          <a:effectLst/>
                          <a:latin typeface="Arial" panose="020B0604020202020204" pitchFamily="34" charset="0"/>
                          <a:cs typeface="Arial" panose="020B0604020202020204" pitchFamily="34" charset="0"/>
                        </a:rPr>
                        <a:t>Brief the client on the rationale for changes and how associated costs were calculated</a:t>
                      </a:r>
                    </a:p>
                  </a:txBody>
                  <a:tcPr marR="5486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49018296"/>
                  </a:ext>
                </a:extLst>
              </a:tr>
            </a:tbl>
          </a:graphicData>
        </a:graphic>
      </p:graphicFrame>
      <p:pic>
        <p:nvPicPr>
          <p:cNvPr id="24" name="Picture 23" descr="Icon&#10;&#10;Description automatically generated">
            <a:extLst>
              <a:ext uri="{FF2B5EF4-FFF2-40B4-BE49-F238E27FC236}">
                <a16:creationId xmlns:a16="http://schemas.microsoft.com/office/drawing/2014/main" id="{2670FBE6-8E01-A049-8187-9ABF6966E2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691" y="2893355"/>
            <a:ext cx="403022" cy="403022"/>
          </a:xfrm>
          <a:prstGeom prst="rect">
            <a:avLst/>
          </a:prstGeom>
        </p:spPr>
      </p:pic>
      <p:pic>
        <p:nvPicPr>
          <p:cNvPr id="25" name="Picture 24" descr="A picture containing text, sign&#10;&#10;Description automatically generated">
            <a:extLst>
              <a:ext uri="{FF2B5EF4-FFF2-40B4-BE49-F238E27FC236}">
                <a16:creationId xmlns:a16="http://schemas.microsoft.com/office/drawing/2014/main" id="{605C426B-61B1-2B43-8022-916150368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559" y="4248771"/>
            <a:ext cx="369438" cy="369438"/>
          </a:xfrm>
          <a:prstGeom prst="rect">
            <a:avLst/>
          </a:prstGeom>
        </p:spPr>
      </p:pic>
      <p:pic>
        <p:nvPicPr>
          <p:cNvPr id="26" name="Picture 25" descr="Icon&#10;&#10;Description automatically generated">
            <a:extLst>
              <a:ext uri="{FF2B5EF4-FFF2-40B4-BE49-F238E27FC236}">
                <a16:creationId xmlns:a16="http://schemas.microsoft.com/office/drawing/2014/main" id="{FA33EB76-48C3-F746-BFBC-2318790329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1332" y="3653291"/>
            <a:ext cx="446250" cy="345294"/>
          </a:xfrm>
          <a:prstGeom prst="rect">
            <a:avLst/>
          </a:prstGeom>
        </p:spPr>
      </p:pic>
      <p:pic>
        <p:nvPicPr>
          <p:cNvPr id="27" name="Picture 26">
            <a:extLst>
              <a:ext uri="{FF2B5EF4-FFF2-40B4-BE49-F238E27FC236}">
                <a16:creationId xmlns:a16="http://schemas.microsoft.com/office/drawing/2014/main" id="{B94FA68F-159C-2C49-BB64-1844660288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9037" y="2062798"/>
            <a:ext cx="582359" cy="487301"/>
          </a:xfrm>
          <a:prstGeom prst="rect">
            <a:avLst/>
          </a:prstGeom>
        </p:spPr>
      </p:pic>
      <p:pic>
        <p:nvPicPr>
          <p:cNvPr id="28" name="Picture 27" descr="Icon&#10;&#10;Description automatically generated">
            <a:extLst>
              <a:ext uri="{FF2B5EF4-FFF2-40B4-BE49-F238E27FC236}">
                <a16:creationId xmlns:a16="http://schemas.microsoft.com/office/drawing/2014/main" id="{17AED89D-45EF-E142-95CC-F92A5C0CC5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783" y="1361649"/>
            <a:ext cx="425062" cy="425062"/>
          </a:xfrm>
          <a:prstGeom prst="rect">
            <a:avLst/>
          </a:prstGeom>
        </p:spPr>
      </p:pic>
      <p:sp>
        <p:nvSpPr>
          <p:cNvPr id="2" name="Slide Number Placeholder 12">
            <a:extLst>
              <a:ext uri="{FF2B5EF4-FFF2-40B4-BE49-F238E27FC236}">
                <a16:creationId xmlns:a16="http://schemas.microsoft.com/office/drawing/2014/main" id="{F10095A9-DFB6-27D7-100E-89E683DADFAC}"/>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29410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1B10C9-3C65-3EED-D3E1-187FE1E78924}"/>
              </a:ext>
            </a:extLst>
          </p:cNvPr>
          <p:cNvSpPr txBox="1">
            <a:spLocks/>
          </p:cNvSpPr>
          <p:nvPr/>
        </p:nvSpPr>
        <p:spPr>
          <a:xfrm>
            <a:off x="782726" y="2629625"/>
            <a:ext cx="7454189" cy="601663"/>
          </a:xfrm>
          <a:prstGeom prst="rect">
            <a:avLst/>
          </a:prstGeom>
          <a:ln w="12700">
            <a:miter lim="400000"/>
          </a:ln>
        </p:spPr>
        <p:txBody>
          <a:bodyPr vert="horz" lIns="45719" rIns="45719"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3000" b="1" dirty="0">
                <a:solidFill>
                  <a:srgbClr val="FFFFFF"/>
                </a:solidFill>
                <a:latin typeface="Arial"/>
                <a:ea typeface="Arial"/>
                <a:cs typeface="Arial"/>
                <a:sym typeface="Arial"/>
              </a:rPr>
              <a:t>PROPOSED </a:t>
            </a:r>
            <a:r>
              <a:rPr kumimoji="0" lang="en-US" sz="3000" b="1" i="0" u="none" strike="noStrike" kern="1200" cap="none" spc="0" normalizeH="0" baseline="0" noProof="0" dirty="0">
                <a:ln>
                  <a:noFill/>
                </a:ln>
                <a:solidFill>
                  <a:srgbClr val="FFFFFF"/>
                </a:solidFill>
                <a:effectLst/>
                <a:uLnTx/>
                <a:uFillTx/>
                <a:latin typeface="Arial"/>
                <a:ea typeface="Arial"/>
                <a:cs typeface="Arial"/>
                <a:sym typeface="Arial"/>
              </a:rPr>
              <a:t>PROCESS</a:t>
            </a: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 name="Slide Number Placeholder 12">
            <a:extLst>
              <a:ext uri="{FF2B5EF4-FFF2-40B4-BE49-F238E27FC236}">
                <a16:creationId xmlns:a16="http://schemas.microsoft.com/office/drawing/2014/main" id="{2FB69C0C-FB3E-89A9-A24F-036FEFA6F95E}"/>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uk-UA"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83609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7B0A41E-186C-6540-B77E-0ADA62602F23}"/>
              </a:ext>
            </a:extLst>
          </p:cNvPr>
          <p:cNvGrpSpPr/>
          <p:nvPr/>
        </p:nvGrpSpPr>
        <p:grpSpPr>
          <a:xfrm>
            <a:off x="6030233" y="1644242"/>
            <a:ext cx="2528491" cy="1441451"/>
            <a:chOff x="4446470" y="1127659"/>
            <a:chExt cx="3513832" cy="1546086"/>
          </a:xfrm>
        </p:grpSpPr>
        <p:sp>
          <p:nvSpPr>
            <p:cNvPr id="20" name="Chevron 19">
              <a:extLst>
                <a:ext uri="{FF2B5EF4-FFF2-40B4-BE49-F238E27FC236}">
                  <a16:creationId xmlns:a16="http://schemas.microsoft.com/office/drawing/2014/main" id="{552B6561-118F-2046-8DC8-A83A342D7E7B}"/>
                </a:ext>
              </a:extLst>
            </p:cNvPr>
            <p:cNvSpPr/>
            <p:nvPr/>
          </p:nvSpPr>
          <p:spPr>
            <a:xfrm>
              <a:off x="4446470" y="1127659"/>
              <a:ext cx="3513832" cy="1546086"/>
            </a:xfrm>
            <a:prstGeom prst="chevron">
              <a:avLst/>
            </a:prstGeom>
            <a:solidFill>
              <a:srgbClr val="00B0F0"/>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21" name="Chevron 8">
              <a:extLst>
                <a:ext uri="{FF2B5EF4-FFF2-40B4-BE49-F238E27FC236}">
                  <a16:creationId xmlns:a16="http://schemas.microsoft.com/office/drawing/2014/main" id="{A26364E4-9AA0-0E4C-9345-683D8930BFE3}"/>
                </a:ext>
              </a:extLst>
            </p:cNvPr>
            <p:cNvSpPr txBox="1"/>
            <p:nvPr/>
          </p:nvSpPr>
          <p:spPr>
            <a:xfrm>
              <a:off x="5438975" y="1127659"/>
              <a:ext cx="2392456" cy="1546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marL="0" marR="0" lvl="0" indent="0" algn="ctr" defTabSz="1244600" rtl="0" eaLnBrk="1" fontAlgn="auto" latinLnBrk="0" hangingPunct="0">
                <a:lnSpc>
                  <a:spcPct val="90000"/>
                </a:lnSpc>
                <a:spcBef>
                  <a:spcPct val="0"/>
                </a:spcBef>
                <a:spcAft>
                  <a:spcPct val="35000"/>
                </a:spcAft>
                <a:buClrTx/>
                <a:buSzTx/>
                <a:buFontTx/>
                <a:buNone/>
                <a:tabLst/>
                <a:defRPr/>
              </a:pPr>
              <a:r>
                <a:rPr lang="en-US" sz="1200" b="1" dirty="0">
                  <a:solidFill>
                    <a:prstClr val="white"/>
                  </a:solidFill>
                  <a:latin typeface="Arial" panose="020B0604020202020204" pitchFamily="34" charset="0"/>
                  <a:cs typeface="Arial" panose="020B0604020202020204" pitchFamily="34" charset="0"/>
                  <a:sym typeface="Calibri"/>
                </a:rPr>
                <a:t>OMNICHANNEL IMPLEMENTATION</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grpSp>
      <p:grpSp>
        <p:nvGrpSpPr>
          <p:cNvPr id="53" name="Group 52">
            <a:extLst>
              <a:ext uri="{FF2B5EF4-FFF2-40B4-BE49-F238E27FC236}">
                <a16:creationId xmlns:a16="http://schemas.microsoft.com/office/drawing/2014/main" id="{7EB28ED7-C9BC-C849-B705-B394A26096A9}"/>
              </a:ext>
            </a:extLst>
          </p:cNvPr>
          <p:cNvGrpSpPr/>
          <p:nvPr/>
        </p:nvGrpSpPr>
        <p:grpSpPr>
          <a:xfrm>
            <a:off x="4362646" y="1644242"/>
            <a:ext cx="2580236" cy="1441451"/>
            <a:chOff x="4446470" y="1127659"/>
            <a:chExt cx="3513832" cy="1546086"/>
          </a:xfrm>
          <a:solidFill>
            <a:srgbClr val="00B050"/>
          </a:solidFill>
        </p:grpSpPr>
        <p:sp>
          <p:nvSpPr>
            <p:cNvPr id="54" name="Chevron 53">
              <a:extLst>
                <a:ext uri="{FF2B5EF4-FFF2-40B4-BE49-F238E27FC236}">
                  <a16:creationId xmlns:a16="http://schemas.microsoft.com/office/drawing/2014/main" id="{52327761-0BFA-E449-894F-5183AE63B4EC}"/>
                </a:ext>
              </a:extLst>
            </p:cNvPr>
            <p:cNvSpPr/>
            <p:nvPr/>
          </p:nvSpPr>
          <p:spPr>
            <a:xfrm>
              <a:off x="4446470" y="1127659"/>
              <a:ext cx="3513832" cy="1546086"/>
            </a:xfrm>
            <a:prstGeom prst="chevron">
              <a:avLst/>
            </a:prstGeom>
            <a:grp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pPr marL="0" marR="0" lvl="0" indent="0" algn="l" defTabSz="45716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sym typeface="Calibri"/>
              </a:endParaRPr>
            </a:p>
          </p:txBody>
        </p:sp>
        <p:sp>
          <p:nvSpPr>
            <p:cNvPr id="55" name="Chevron 8">
              <a:extLst>
                <a:ext uri="{FF2B5EF4-FFF2-40B4-BE49-F238E27FC236}">
                  <a16:creationId xmlns:a16="http://schemas.microsoft.com/office/drawing/2014/main" id="{1356E670-2F84-DB4F-97EE-0E51C1901338}"/>
                </a:ext>
              </a:extLst>
            </p:cNvPr>
            <p:cNvSpPr txBox="1"/>
            <p:nvPr/>
          </p:nvSpPr>
          <p:spPr>
            <a:xfrm>
              <a:off x="5206214" y="1127659"/>
              <a:ext cx="2408674" cy="15460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marL="0" marR="0" lvl="0" indent="0" algn="ctr" defTabSz="1244600" rtl="0" eaLnBrk="1" fontAlgn="auto" latinLnBrk="0" hangingPunct="0">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a:t>
              </a:r>
              <a:r>
                <a:rPr lang="en-US" sz="1200" b="1" dirty="0">
                  <a:solidFill>
                    <a:prstClr val="white"/>
                  </a:solidFill>
                  <a:latin typeface="Arial" panose="020B0604020202020204" pitchFamily="34" charset="0"/>
                  <a:cs typeface="Arial" panose="020B0604020202020204" pitchFamily="34" charset="0"/>
                  <a:sym typeface="Calibri"/>
                </a:rPr>
                <a:t>PRICING AND FORECASTING</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grpSp>
      <p:grpSp>
        <p:nvGrpSpPr>
          <p:cNvPr id="59" name="Group 58">
            <a:extLst>
              <a:ext uri="{FF2B5EF4-FFF2-40B4-BE49-F238E27FC236}">
                <a16:creationId xmlns:a16="http://schemas.microsoft.com/office/drawing/2014/main" id="{2F794F87-67C6-424F-97CB-1E5A14CBDCA6}"/>
              </a:ext>
            </a:extLst>
          </p:cNvPr>
          <p:cNvGrpSpPr/>
          <p:nvPr/>
        </p:nvGrpSpPr>
        <p:grpSpPr>
          <a:xfrm>
            <a:off x="2567487" y="1644242"/>
            <a:ext cx="2593331" cy="1441451"/>
            <a:chOff x="2217730" y="1127659"/>
            <a:chExt cx="3513832" cy="1546086"/>
          </a:xfrm>
        </p:grpSpPr>
        <p:sp>
          <p:nvSpPr>
            <p:cNvPr id="60" name="Chevron 59">
              <a:extLst>
                <a:ext uri="{FF2B5EF4-FFF2-40B4-BE49-F238E27FC236}">
                  <a16:creationId xmlns:a16="http://schemas.microsoft.com/office/drawing/2014/main" id="{E848867F-C2F3-DE42-8FAD-1A5DAE841CC1}"/>
                </a:ext>
              </a:extLst>
            </p:cNvPr>
            <p:cNvSpPr/>
            <p:nvPr/>
          </p:nvSpPr>
          <p:spPr>
            <a:xfrm>
              <a:off x="2217730" y="1127659"/>
              <a:ext cx="3513832" cy="1546086"/>
            </a:xfrm>
            <a:prstGeom prst="chevron">
              <a:avLst/>
            </a:prstGeom>
            <a:solidFill>
              <a:srgbClr val="27539C"/>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pPr marL="0" marR="0" lvl="0" indent="0" algn="l" defTabSz="45716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sym typeface="Calibri"/>
              </a:endParaRPr>
            </a:p>
          </p:txBody>
        </p:sp>
        <p:sp>
          <p:nvSpPr>
            <p:cNvPr id="61" name="Chevron 6">
              <a:extLst>
                <a:ext uri="{FF2B5EF4-FFF2-40B4-BE49-F238E27FC236}">
                  <a16:creationId xmlns:a16="http://schemas.microsoft.com/office/drawing/2014/main" id="{F3A40EF1-1E5F-5B4E-A5B5-FEDC592E1321}"/>
                </a:ext>
              </a:extLst>
            </p:cNvPr>
            <p:cNvSpPr txBox="1"/>
            <p:nvPr/>
          </p:nvSpPr>
          <p:spPr>
            <a:xfrm>
              <a:off x="3085504" y="1127659"/>
              <a:ext cx="1899000" cy="1546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marL="0" marR="0" lvl="0" indent="0" algn="ctr" defTabSz="1244600" rtl="0" eaLnBrk="1" fontAlgn="auto" latinLnBrk="0" hangingPunct="0">
                <a:spcBef>
                  <a:spcPct val="0"/>
                </a:spcBef>
                <a:spcAft>
                  <a:spcPct val="35000"/>
                </a:spcAft>
                <a:buClrTx/>
                <a:buSzTx/>
                <a:buFontTx/>
                <a:buNone/>
                <a:tabLst/>
                <a:defRPr/>
              </a:pPr>
              <a:r>
                <a:rPr lang="en-US" sz="1200" b="1" dirty="0">
                  <a:solidFill>
                    <a:prstClr val="white"/>
                  </a:solidFill>
                  <a:latin typeface="Arial" panose="020B0604020202020204" pitchFamily="34" charset="0"/>
                  <a:cs typeface="Arial" panose="020B0604020202020204" pitchFamily="34" charset="0"/>
                  <a:sym typeface="Calibri"/>
                </a:rPr>
                <a:t>OPPORTUNITY ANALYSIS</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grpSp>
      <p:grpSp>
        <p:nvGrpSpPr>
          <p:cNvPr id="62" name="Group 61">
            <a:extLst>
              <a:ext uri="{FF2B5EF4-FFF2-40B4-BE49-F238E27FC236}">
                <a16:creationId xmlns:a16="http://schemas.microsoft.com/office/drawing/2014/main" id="{D011FC3E-F5ED-9041-9A73-C278F1A95443}"/>
              </a:ext>
            </a:extLst>
          </p:cNvPr>
          <p:cNvGrpSpPr/>
          <p:nvPr/>
        </p:nvGrpSpPr>
        <p:grpSpPr>
          <a:xfrm>
            <a:off x="165583" y="1644242"/>
            <a:ext cx="3138724" cy="1441451"/>
            <a:chOff x="811064" y="1127659"/>
            <a:chExt cx="4920500" cy="1546086"/>
          </a:xfrm>
        </p:grpSpPr>
        <p:sp>
          <p:nvSpPr>
            <p:cNvPr id="63" name="Chevron 62">
              <a:extLst>
                <a:ext uri="{FF2B5EF4-FFF2-40B4-BE49-F238E27FC236}">
                  <a16:creationId xmlns:a16="http://schemas.microsoft.com/office/drawing/2014/main" id="{588B8C46-FADA-2445-A268-E5A94EB87B3B}"/>
                </a:ext>
              </a:extLst>
            </p:cNvPr>
            <p:cNvSpPr/>
            <p:nvPr/>
          </p:nvSpPr>
          <p:spPr>
            <a:xfrm>
              <a:off x="811064" y="1127659"/>
              <a:ext cx="4920500" cy="1546086"/>
            </a:xfrm>
            <a:prstGeom prst="chevron">
              <a:avLst/>
            </a:prstGeom>
            <a:solidFill>
              <a:srgbClr val="800080"/>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pPr marL="0" marR="0" lvl="0" indent="0" algn="l" defTabSz="45716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81A6F"/>
                </a:solidFill>
                <a:effectLst/>
                <a:uLnTx/>
                <a:uFillTx/>
                <a:latin typeface="Calibri"/>
                <a:ea typeface="+mn-ea"/>
                <a:cs typeface="+mn-cs"/>
                <a:sym typeface="Calibri"/>
              </a:endParaRPr>
            </a:p>
          </p:txBody>
        </p:sp>
        <p:sp>
          <p:nvSpPr>
            <p:cNvPr id="64" name="Chevron 6">
              <a:extLst>
                <a:ext uri="{FF2B5EF4-FFF2-40B4-BE49-F238E27FC236}">
                  <a16:creationId xmlns:a16="http://schemas.microsoft.com/office/drawing/2014/main" id="{B71F75DA-061D-0748-9B3A-BE6CD07F92CB}"/>
                </a:ext>
              </a:extLst>
            </p:cNvPr>
            <p:cNvSpPr txBox="1"/>
            <p:nvPr/>
          </p:nvSpPr>
          <p:spPr>
            <a:xfrm>
              <a:off x="3085504" y="1127659"/>
              <a:ext cx="2470370" cy="1546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marL="0" marR="0" lvl="0" indent="0" algn="ctr" defTabSz="1244600" rtl="0" eaLnBrk="1" fontAlgn="auto"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COMPETITIVE ASSESSMENT </a:t>
              </a:r>
            </a:p>
          </p:txBody>
        </p:sp>
      </p:grpSp>
      <p:sp>
        <p:nvSpPr>
          <p:cNvPr id="16" name="Slide Number Placeholder 12">
            <a:extLst>
              <a:ext uri="{FF2B5EF4-FFF2-40B4-BE49-F238E27FC236}">
                <a16:creationId xmlns:a16="http://schemas.microsoft.com/office/drawing/2014/main" id="{B51344A3-5CCF-4745-821C-23F6BB3E9F1D}"/>
              </a:ext>
            </a:extLst>
          </p:cNvPr>
          <p:cNvSpPr txBox="1">
            <a:spLocks/>
          </p:cNvSpPr>
          <p:nvPr/>
        </p:nvSpPr>
        <p:spPr>
          <a:xfrm>
            <a:off x="8799625" y="4870235"/>
            <a:ext cx="347593" cy="2769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DB9DD7-55A1-27A3-E9AD-CB617767BD42}" type="slidenum">
              <a:rPr kumimoji="0" lang="uk-UA"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Calibri"/>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uk-UA"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sp>
        <p:nvSpPr>
          <p:cNvPr id="17" name="Title 2">
            <a:extLst>
              <a:ext uri="{FF2B5EF4-FFF2-40B4-BE49-F238E27FC236}">
                <a16:creationId xmlns:a16="http://schemas.microsoft.com/office/drawing/2014/main" id="{AA018B62-8028-D242-BB60-B92A6C4EF086}"/>
              </a:ext>
            </a:extLst>
          </p:cNvPr>
          <p:cNvSpPr txBox="1">
            <a:spLocks/>
          </p:cNvSpPr>
          <p:nvPr/>
        </p:nvSpPr>
        <p:spPr>
          <a:xfrm>
            <a:off x="347472" y="18288"/>
            <a:ext cx="6315849" cy="845227"/>
          </a:xfrm>
          <a:prstGeom prst="rect">
            <a:avLst/>
          </a:prstGeom>
          <a:noFill/>
          <a:ln>
            <a:noFill/>
          </a:ln>
        </p:spPr>
        <p:txBody>
          <a:bodyPr vert="horz" wrap="square" lIns="0" tIns="0" rIns="0" bIns="0" anchor="ctr"/>
          <a:lstStyle>
            <a:lvl1pPr algn="ctr" defTabSz="457200" rtl="0" eaLnBrk="1" latinLnBrk="0" hangingPunct="1">
              <a:spcBef>
                <a:spcPct val="0"/>
              </a:spcBef>
              <a:buNone/>
              <a:defRPr sz="1800" b="1" kern="1200" cap="all">
                <a:solidFill>
                  <a:schemeClr val="tx1"/>
                </a:solidFill>
                <a:latin typeface="+mj-lt"/>
                <a:ea typeface="+mj-ea"/>
                <a:cs typeface="+mj-cs"/>
              </a:defRPr>
            </a:lvl1pPr>
          </a:lstStyle>
          <a:p>
            <a:pPr marL="0" marR="0" lvl="0" indent="4763"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all" spc="3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rPr>
              <a:t>AGENCY process</a:t>
            </a:r>
          </a:p>
        </p:txBody>
      </p:sp>
      <p:sp>
        <p:nvSpPr>
          <p:cNvPr id="2" name="Text Placeholder 1">
            <a:extLst>
              <a:ext uri="{FF2B5EF4-FFF2-40B4-BE49-F238E27FC236}">
                <a16:creationId xmlns:a16="http://schemas.microsoft.com/office/drawing/2014/main" id="{4CD1AFDA-3C47-FF2F-C968-5D9A9B24CDB2}"/>
              </a:ext>
            </a:extLst>
          </p:cNvPr>
          <p:cNvSpPr txBox="1">
            <a:spLocks/>
          </p:cNvSpPr>
          <p:nvPr/>
        </p:nvSpPr>
        <p:spPr>
          <a:xfrm>
            <a:off x="585276" y="3132507"/>
            <a:ext cx="1967329" cy="1067496"/>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sp>
        <p:nvSpPr>
          <p:cNvPr id="3" name="Text Placeholder 1">
            <a:extLst>
              <a:ext uri="{FF2B5EF4-FFF2-40B4-BE49-F238E27FC236}">
                <a16:creationId xmlns:a16="http://schemas.microsoft.com/office/drawing/2014/main" id="{A252C6B8-B544-5255-4015-DD4982FEEC5C}"/>
              </a:ext>
            </a:extLst>
          </p:cNvPr>
          <p:cNvSpPr txBox="1">
            <a:spLocks/>
          </p:cNvSpPr>
          <p:nvPr/>
        </p:nvSpPr>
        <p:spPr>
          <a:xfrm>
            <a:off x="2620575" y="3112686"/>
            <a:ext cx="1757764" cy="1067496"/>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lang="en-US" sz="1100" dirty="0">
                <a:solidFill>
                  <a:srgbClr val="0070C0"/>
                </a:solidFill>
                <a:latin typeface="Arial" panose="020B0604020202020204" pitchFamily="34" charset="0"/>
                <a:ea typeface="Calibri" panose="020F0502020204030204" pitchFamily="34" charset="0"/>
                <a:cs typeface="Arial" panose="020B0604020202020204" pitchFamily="34" charset="0"/>
                <a:sym typeface="Calibri"/>
              </a:rPr>
              <a:t>Growth assessment and prioritization</a:t>
            </a:r>
            <a:endParaRPr kumimoji="0" lang="en-US" sz="11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sp>
        <p:nvSpPr>
          <p:cNvPr id="4" name="Text Placeholder 1">
            <a:extLst>
              <a:ext uri="{FF2B5EF4-FFF2-40B4-BE49-F238E27FC236}">
                <a16:creationId xmlns:a16="http://schemas.microsoft.com/office/drawing/2014/main" id="{2B8387A8-F1FC-27C2-0BF6-FE3F887AA24F}"/>
              </a:ext>
            </a:extLst>
          </p:cNvPr>
          <p:cNvSpPr txBox="1">
            <a:spLocks/>
          </p:cNvSpPr>
          <p:nvPr/>
        </p:nvSpPr>
        <p:spPr>
          <a:xfrm>
            <a:off x="4363956" y="3117882"/>
            <a:ext cx="1942472" cy="1067496"/>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lang="en-US" sz="1100" dirty="0">
                <a:solidFill>
                  <a:srgbClr val="00B050"/>
                </a:solidFill>
                <a:latin typeface="Arial" panose="020B0604020202020204" pitchFamily="34" charset="0"/>
                <a:ea typeface="Calibri" panose="020F0502020204030204" pitchFamily="34" charset="0"/>
                <a:cs typeface="Arial" panose="020B0604020202020204" pitchFamily="34" charset="0"/>
                <a:sym typeface="Calibri"/>
              </a:rPr>
              <a:t>Portfolio, price, and sales o</a:t>
            </a:r>
            <a:r>
              <a:rPr lang="en-US" sz="1100" noProof="0" dirty="0">
                <a:solidFill>
                  <a:srgbClr val="00B050"/>
                </a:solidFill>
                <a:latin typeface="Arial" panose="020B0604020202020204" pitchFamily="34" charset="0"/>
                <a:ea typeface="Calibri" panose="020F0502020204030204" pitchFamily="34" charset="0"/>
                <a:cs typeface="Arial" panose="020B0604020202020204" pitchFamily="34" charset="0"/>
                <a:sym typeface="Calibri"/>
              </a:rPr>
              <a:t>ptimization</a:t>
            </a:r>
            <a:endPar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sp>
        <p:nvSpPr>
          <p:cNvPr id="5" name="Text Placeholder 1">
            <a:extLst>
              <a:ext uri="{FF2B5EF4-FFF2-40B4-BE49-F238E27FC236}">
                <a16:creationId xmlns:a16="http://schemas.microsoft.com/office/drawing/2014/main" id="{86AAF3B9-7CB7-636E-F9D2-8E55E278E500}"/>
              </a:ext>
            </a:extLst>
          </p:cNvPr>
          <p:cNvSpPr txBox="1">
            <a:spLocks/>
          </p:cNvSpPr>
          <p:nvPr/>
        </p:nvSpPr>
        <p:spPr>
          <a:xfrm>
            <a:off x="6201683" y="3149919"/>
            <a:ext cx="2208892" cy="1067496"/>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endParaRPr kumimoji="0" lang="en-US" sz="1100" b="0"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sp>
        <p:nvSpPr>
          <p:cNvPr id="6" name="Text Placeholder 1">
            <a:extLst>
              <a:ext uri="{FF2B5EF4-FFF2-40B4-BE49-F238E27FC236}">
                <a16:creationId xmlns:a16="http://schemas.microsoft.com/office/drawing/2014/main" id="{82C66027-6BF2-DCA4-37B4-4A92B579ACF1}"/>
              </a:ext>
            </a:extLst>
          </p:cNvPr>
          <p:cNvSpPr txBox="1">
            <a:spLocks/>
          </p:cNvSpPr>
          <p:nvPr/>
        </p:nvSpPr>
        <p:spPr>
          <a:xfrm>
            <a:off x="653754" y="3096853"/>
            <a:ext cx="1784646" cy="1067496"/>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lang="en-US" sz="1100" dirty="0">
                <a:solidFill>
                  <a:srgbClr val="7D0D9E"/>
                </a:solidFill>
                <a:latin typeface="Arial" panose="020B0604020202020204" pitchFamily="34" charset="0"/>
                <a:ea typeface="Calibri" panose="020F0502020204030204" pitchFamily="34" charset="0"/>
                <a:cs typeface="Arial" panose="020B0604020202020204" pitchFamily="34" charset="0"/>
                <a:sym typeface="Calibri"/>
              </a:rPr>
              <a:t>Landscape review and insight generation</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sp>
        <p:nvSpPr>
          <p:cNvPr id="7" name="Text Placeholder 1">
            <a:extLst>
              <a:ext uri="{FF2B5EF4-FFF2-40B4-BE49-F238E27FC236}">
                <a16:creationId xmlns:a16="http://schemas.microsoft.com/office/drawing/2014/main" id="{EB822107-AA07-C9E4-02E7-FAEEBECF61FB}"/>
              </a:ext>
            </a:extLst>
          </p:cNvPr>
          <p:cNvSpPr txBox="1">
            <a:spLocks/>
          </p:cNvSpPr>
          <p:nvPr/>
        </p:nvSpPr>
        <p:spPr>
          <a:xfrm>
            <a:off x="6345160" y="3104027"/>
            <a:ext cx="1942472" cy="1067496"/>
          </a:xfrm>
          <a:prstGeom prst="rect">
            <a:avLst/>
          </a:prstGeom>
        </p:spPr>
        <p:txBody>
          <a:bodyPr vert="horz" lIns="91434" tIns="45717" rIns="91434" bIns="45717"/>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 typeface="Arial"/>
              <a:buNone/>
              <a:tabLst/>
              <a:defRPr/>
            </a:pPr>
            <a:r>
              <a:rPr lang="en-US" sz="1100" dirty="0">
                <a:solidFill>
                  <a:srgbClr val="00B0F0"/>
                </a:solidFill>
                <a:latin typeface="Arial" panose="020B0604020202020204" pitchFamily="34" charset="0"/>
                <a:ea typeface="Calibri" panose="020F0502020204030204" pitchFamily="34" charset="0"/>
                <a:cs typeface="Arial" panose="020B0604020202020204" pitchFamily="34" charset="0"/>
                <a:sym typeface="Calibri"/>
              </a:rPr>
              <a:t>Plan of action, including  s</a:t>
            </a:r>
            <a:r>
              <a:rPr lang="en-US" sz="1100" noProof="0" dirty="0">
                <a:solidFill>
                  <a:srgbClr val="00B0F0"/>
                </a:solidFill>
                <a:latin typeface="Arial" panose="020B0604020202020204" pitchFamily="34" charset="0"/>
                <a:ea typeface="Calibri" panose="020F0502020204030204" pitchFamily="34" charset="0"/>
                <a:cs typeface="Arial" panose="020B0604020202020204" pitchFamily="34" charset="0"/>
                <a:sym typeface="Calibri"/>
              </a:rPr>
              <a:t>trategies and tactics</a:t>
            </a:r>
            <a:endParaRPr kumimoji="0" lang="en-US" sz="1100" b="0"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p:txBody>
      </p:sp>
    </p:spTree>
    <p:extLst>
      <p:ext uri="{BB962C8B-B14F-4D97-AF65-F5344CB8AC3E}">
        <p14:creationId xmlns:p14="http://schemas.microsoft.com/office/powerpoint/2010/main" val="657907042"/>
      </p:ext>
    </p:extLst>
  </p:cSld>
  <p:clrMapOvr>
    <a:masterClrMapping/>
  </p:clrMapOvr>
  <p:transition spd="slow">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lue PPT Template (3)" id="{01B15299-AD4E-F742-B00C-3A047E1BED15}" vid="{9D04ED41-1D8F-2448-8845-193222262995}"/>
    </a:ext>
  </a:extLst>
</a:theme>
</file>

<file path=ppt/theme/theme10.xml><?xml version="1.0" encoding="utf-8"?>
<a:theme xmlns:a="http://schemas.openxmlformats.org/drawingml/2006/main" name="1_Default Theme">
  <a:themeElements>
    <a:clrScheme name="Glue">
      <a:dk1>
        <a:sysClr val="windowText" lastClr="000000"/>
      </a:dk1>
      <a:lt1>
        <a:sysClr val="window" lastClr="FFFFFF"/>
      </a:lt1>
      <a:dk2>
        <a:srgbClr val="771C6E"/>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8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Default Theme">
  <a:themeElements>
    <a:clrScheme name="Glue">
      <a:dk1>
        <a:sysClr val="windowText" lastClr="000000"/>
      </a:dk1>
      <a:lt1>
        <a:sysClr val="window" lastClr="FFFFFF"/>
      </a:lt1>
      <a:dk2>
        <a:srgbClr val="771C6E"/>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Default Theme">
  <a:themeElements>
    <a:clrScheme name="Glue">
      <a:dk1>
        <a:sysClr val="windowText" lastClr="000000"/>
      </a:dk1>
      <a:lt1>
        <a:sysClr val="window" lastClr="FFFFFF"/>
      </a:lt1>
      <a:dk2>
        <a:srgbClr val="771C6E"/>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lue PPT Template (3)" id="{01B15299-AD4E-F742-B00C-3A047E1BED15}" vid="{828C7B65-60E5-E845-8F45-2EC07AB8B74D}"/>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lue PPT Template (3)" id="{01B15299-AD4E-F742-B00C-3A047E1BED15}" vid="{45664A3B-A155-5746-A174-72D348BFF56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lue PPT Template (3)" id="{01B15299-AD4E-F742-B00C-3A047E1BED15}" vid="{1FEF7556-1EE5-8A4E-B2E6-664C1290E994}"/>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lue PPT Template (3)" id="{01B15299-AD4E-F742-B00C-3A047E1BED15}" vid="{CB8CBFE0-943E-6043-A607-13C65F46CE62}"/>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lue PPT Template (3)" id="{01B15299-AD4E-F742-B00C-3A047E1BED15}" vid="{4F84388C-DC83-884D-9526-D3E9C3D2B373}"/>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lue PPT Template (3)" id="{01B15299-AD4E-F742-B00C-3A047E1BED15}" vid="{51FE5901-8986-D448-B5D7-3FBB71428481}"/>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lue PPT Template (3)" id="{01B15299-AD4E-F742-B00C-3A047E1BED15}" vid="{55735807-D41C-7242-8F8E-BD6F65D321B2}"/>
    </a:ext>
  </a:extLst>
</a:theme>
</file>

<file path=ppt/theme/theme9.xml><?xml version="1.0" encoding="utf-8"?>
<a:theme xmlns:a="http://schemas.openxmlformats.org/drawingml/2006/main" name="Default Theme">
  <a:themeElements>
    <a:clrScheme name="Glue">
      <a:dk1>
        <a:sysClr val="windowText" lastClr="000000"/>
      </a:dk1>
      <a:lt1>
        <a:sysClr val="window" lastClr="FFFFFF"/>
      </a:lt1>
      <a:dk2>
        <a:srgbClr val="771C6E"/>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Custom Design</Template>
  <TotalTime>8209</TotalTime>
  <Words>1676</Words>
  <Application>Microsoft Office PowerPoint</Application>
  <PresentationFormat>On-screen Show (16:9)</PresentationFormat>
  <Paragraphs>188</Paragraphs>
  <Slides>27</Slides>
  <Notes>24</Notes>
  <HiddenSlides>0</HiddenSlides>
  <MMClips>1</MMClips>
  <ScaleCrop>false</ScaleCrop>
  <HeadingPairs>
    <vt:vector size="6" baseType="variant">
      <vt:variant>
        <vt:lpstr>Fonts Used</vt:lpstr>
      </vt:variant>
      <vt:variant>
        <vt:i4>7</vt:i4>
      </vt:variant>
      <vt:variant>
        <vt:lpstr>Theme</vt:lpstr>
      </vt:variant>
      <vt:variant>
        <vt:i4>19</vt:i4>
      </vt:variant>
      <vt:variant>
        <vt:lpstr>Slide Titles</vt:lpstr>
      </vt:variant>
      <vt:variant>
        <vt:i4>27</vt:i4>
      </vt:variant>
    </vt:vector>
  </HeadingPairs>
  <TitlesOfParts>
    <vt:vector size="53" baseType="lpstr">
      <vt:lpstr>Arial</vt:lpstr>
      <vt:lpstr>Calibri</vt:lpstr>
      <vt:lpstr>Lucida Grande</vt:lpstr>
      <vt:lpstr>Max OT Bold</vt:lpstr>
      <vt:lpstr>MaxLF-Light</vt:lpstr>
      <vt:lpstr>Symbol</vt:lpstr>
      <vt:lpstr>Wingdings</vt:lpstr>
      <vt:lpstr>Custom Design</vt:lpstr>
      <vt:lpstr>1_Custom Design</vt:lpstr>
      <vt:lpstr>2_Custom Design</vt:lpstr>
      <vt:lpstr>4_Custom Design</vt:lpstr>
      <vt:lpstr>3_Custom Design</vt:lpstr>
      <vt:lpstr>6_Custom Design</vt:lpstr>
      <vt:lpstr>5_Custom Design</vt:lpstr>
      <vt:lpstr>7_Custom Design</vt:lpstr>
      <vt:lpstr>Default Theme</vt:lpstr>
      <vt:lpstr>1_Default Theme</vt:lpstr>
      <vt:lpstr>18_Custom Design</vt:lpstr>
      <vt:lpstr>19_Custom Design</vt:lpstr>
      <vt:lpstr>10_Custom Design</vt:lpstr>
      <vt:lpstr>11_Custom Design</vt:lpstr>
      <vt:lpstr>23_Custom Design</vt:lpstr>
      <vt:lpstr>8_Custom Design</vt:lpstr>
      <vt:lpstr>3_Default Theme</vt:lpstr>
      <vt:lpstr>2_Default Theme</vt:lpstr>
      <vt:lpstr>9_Custom Design</vt:lpstr>
      <vt:lpstr>METRUM RESEARCH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AND VISION</vt:lpstr>
      <vt:lpstr>MISSION AND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CO-FOUNDER</vt:lpstr>
      <vt:lpstr>research DIRECTOR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Fritz Waine</dc:creator>
  <cp:lastModifiedBy>Cindy Machles</cp:lastModifiedBy>
  <cp:revision>328</cp:revision>
  <dcterms:created xsi:type="dcterms:W3CDTF">2023-12-15T21:00:55Z</dcterms:created>
  <dcterms:modified xsi:type="dcterms:W3CDTF">2024-04-29T22:24:54Z</dcterms:modified>
</cp:coreProperties>
</file>